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FAE4A-1BD6-4086-9B8B-FE2B8EB7D375}" v="29" dt="2019-02-09T13:39:08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9" autoAdjust="0"/>
    <p:restoredTop sz="86816" autoAdjust="0"/>
  </p:normalViewPr>
  <p:slideViewPr>
    <p:cSldViewPr>
      <p:cViewPr>
        <p:scale>
          <a:sx n="400" d="100"/>
          <a:sy n="400" d="100"/>
        </p:scale>
        <p:origin x="288" y="-140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5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ie Smith" userId="8994f0fcdc50a955" providerId="LiveId" clId="{3E37E4AD-8901-474F-B2B2-6B34FE3D7635}"/>
    <pc:docChg chg="custSel modSld">
      <pc:chgData name="Jimmie Smith" userId="8994f0fcdc50a955" providerId="LiveId" clId="{3E37E4AD-8901-474F-B2B2-6B34FE3D7635}" dt="2019-02-09T06:02:30.439" v="13" actId="1076"/>
      <pc:docMkLst>
        <pc:docMk/>
      </pc:docMkLst>
      <pc:sldChg chg="modSp">
        <pc:chgData name="Jimmie Smith" userId="8994f0fcdc50a955" providerId="LiveId" clId="{3E37E4AD-8901-474F-B2B2-6B34FE3D7635}" dt="2019-02-09T06:02:30.439" v="13" actId="1076"/>
        <pc:sldMkLst>
          <pc:docMk/>
          <pc:sldMk cId="0" sldId="258"/>
        </pc:sldMkLst>
        <pc:picChg chg="mod">
          <ac:chgData name="Jimmie Smith" userId="8994f0fcdc50a955" providerId="LiveId" clId="{3E37E4AD-8901-474F-B2B2-6B34FE3D7635}" dt="2019-02-09T06:02:30.439" v="13" actId="1076"/>
          <ac:picMkLst>
            <pc:docMk/>
            <pc:sldMk cId="0" sldId="258"/>
            <ac:picMk id="5" creationId="{00000000-0000-0000-0000-000000000000}"/>
          </ac:picMkLst>
        </pc:picChg>
      </pc:sldChg>
      <pc:sldChg chg="modSp">
        <pc:chgData name="Jimmie Smith" userId="8994f0fcdc50a955" providerId="LiveId" clId="{3E37E4AD-8901-474F-B2B2-6B34FE3D7635}" dt="2019-02-09T04:23:17.308" v="1" actId="1076"/>
        <pc:sldMkLst>
          <pc:docMk/>
          <pc:sldMk cId="0" sldId="259"/>
        </pc:sldMkLst>
        <pc:picChg chg="mod">
          <ac:chgData name="Jimmie Smith" userId="8994f0fcdc50a955" providerId="LiveId" clId="{3E37E4AD-8901-474F-B2B2-6B34FE3D7635}" dt="2019-02-09T04:23:17.308" v="1" actId="1076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Jimmie Smith" userId="8994f0fcdc50a955" providerId="LiveId" clId="{3E37E4AD-8901-474F-B2B2-6B34FE3D7635}" dt="2019-02-09T04:30:33.217" v="10" actId="20577"/>
        <pc:sldMkLst>
          <pc:docMk/>
          <pc:sldMk cId="0" sldId="272"/>
        </pc:sldMkLst>
        <pc:spChg chg="mod">
          <ac:chgData name="Jimmie Smith" userId="8994f0fcdc50a955" providerId="LiveId" clId="{3E37E4AD-8901-474F-B2B2-6B34FE3D7635}" dt="2019-02-09T04:30:33.217" v="10" actId="20577"/>
          <ac:spMkLst>
            <pc:docMk/>
            <pc:sldMk cId="0" sldId="272"/>
            <ac:spMk id="7" creationId="{00000000-0000-0000-0000-000000000000}"/>
          </ac:spMkLst>
        </pc:spChg>
      </pc:sldChg>
      <pc:sldChg chg="modSp modNotesTx">
        <pc:chgData name="Jimmie Smith" userId="8994f0fcdc50a955" providerId="LiveId" clId="{3E37E4AD-8901-474F-B2B2-6B34FE3D7635}" dt="2019-02-09T05:52:35.494" v="12" actId="6549"/>
        <pc:sldMkLst>
          <pc:docMk/>
          <pc:sldMk cId="3040318879" sldId="280"/>
        </pc:sldMkLst>
        <pc:spChg chg="mod">
          <ac:chgData name="Jimmie Smith" userId="8994f0fcdc50a955" providerId="LiveId" clId="{3E37E4AD-8901-474F-B2B2-6B34FE3D7635}" dt="2019-02-09T05:38:05.843" v="11" actId="6549"/>
          <ac:spMkLst>
            <pc:docMk/>
            <pc:sldMk cId="3040318879" sldId="280"/>
            <ac:spMk id="3" creationId="{A1C8A240-6813-4786-84AF-D36BC7F3B25A}"/>
          </ac:spMkLst>
        </pc:spChg>
      </pc:sldChg>
      <pc:sldChg chg="modSp">
        <pc:chgData name="Jimmie Smith" userId="8994f0fcdc50a955" providerId="LiveId" clId="{3E37E4AD-8901-474F-B2B2-6B34FE3D7635}" dt="2019-02-09T04:21:54.237" v="0" actId="313"/>
        <pc:sldMkLst>
          <pc:docMk/>
          <pc:sldMk cId="1905570335" sldId="281"/>
        </pc:sldMkLst>
        <pc:spChg chg="mod">
          <ac:chgData name="Jimmie Smith" userId="8994f0fcdc50a955" providerId="LiveId" clId="{3E37E4AD-8901-474F-B2B2-6B34FE3D7635}" dt="2019-02-09T04:21:54.237" v="0" actId="313"/>
          <ac:spMkLst>
            <pc:docMk/>
            <pc:sldMk cId="1905570335" sldId="281"/>
            <ac:spMk id="9" creationId="{00000000-0000-0000-0000-000000000000}"/>
          </ac:spMkLst>
        </pc:spChg>
      </pc:sldChg>
    </pc:docChg>
  </pc:docChgLst>
  <pc:docChgLst>
    <pc:chgData name="Jimmie Smith" userId="8994f0fcdc50a955" providerId="LiveId" clId="{726B909A-620D-456A-BFAF-7096A4F63CF8}"/>
  </pc:docChgLst>
  <pc:docChgLst>
    <pc:chgData name="Jimmie Smith" userId="8994f0fcdc50a955" providerId="LiveId" clId="{164FAE4A-1BD6-4086-9B8B-FE2B8EB7D375}"/>
    <pc:docChg chg="custSel modSld">
      <pc:chgData name="Jimmie Smith" userId="8994f0fcdc50a955" providerId="LiveId" clId="{164FAE4A-1BD6-4086-9B8B-FE2B8EB7D375}" dt="2019-02-09T13:43:23.620" v="87" actId="313"/>
      <pc:docMkLst>
        <pc:docMk/>
      </pc:docMkLst>
      <pc:sldChg chg="addSp modSp">
        <pc:chgData name="Jimmie Smith" userId="8994f0fcdc50a955" providerId="LiveId" clId="{164FAE4A-1BD6-4086-9B8B-FE2B8EB7D375}" dt="2019-02-09T13:43:23.620" v="87" actId="313"/>
        <pc:sldMkLst>
          <pc:docMk/>
          <pc:sldMk cId="0" sldId="256"/>
        </pc:sldMkLst>
        <pc:spChg chg="mod">
          <ac:chgData name="Jimmie Smith" userId="8994f0fcdc50a955" providerId="LiveId" clId="{164FAE4A-1BD6-4086-9B8B-FE2B8EB7D375}" dt="2019-02-09T13:43:23.620" v="87" actId="313"/>
          <ac:spMkLst>
            <pc:docMk/>
            <pc:sldMk cId="0" sldId="256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30.739" v="16"/>
          <ac:spMkLst>
            <pc:docMk/>
            <pc:sldMk cId="0" sldId="256"/>
            <ac:spMk id="9" creationId="{C8407AF1-398C-4287-AB06-5988DB0391E8}"/>
          </ac:spMkLst>
        </pc:spChg>
      </pc:sldChg>
      <pc:sldChg chg="addSp modSp">
        <pc:chgData name="Jimmie Smith" userId="8994f0fcdc50a955" providerId="LiveId" clId="{164FAE4A-1BD6-4086-9B8B-FE2B8EB7D375}" dt="2019-02-09T13:42:54.818" v="63" actId="313"/>
        <pc:sldMkLst>
          <pc:docMk/>
          <pc:sldMk cId="0" sldId="257"/>
        </pc:sldMkLst>
        <pc:spChg chg="mod">
          <ac:chgData name="Jimmie Smith" userId="8994f0fcdc50a955" providerId="LiveId" clId="{164FAE4A-1BD6-4086-9B8B-FE2B8EB7D375}" dt="2019-02-09T13:42:54.818" v="63" actId="313"/>
          <ac:spMkLst>
            <pc:docMk/>
            <pc:sldMk cId="0" sldId="257"/>
            <ac:spMk id="8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41.060" v="17"/>
          <ac:spMkLst>
            <pc:docMk/>
            <pc:sldMk cId="0" sldId="257"/>
            <ac:spMk id="10" creationId="{B25D9EED-011B-4843-9F87-C9945C88389D}"/>
          </ac:spMkLst>
        </pc:spChg>
      </pc:sldChg>
      <pc:sldChg chg="addSp modSp">
        <pc:chgData name="Jimmie Smith" userId="8994f0fcdc50a955" providerId="LiveId" clId="{164FAE4A-1BD6-4086-9B8B-FE2B8EB7D375}" dt="2019-02-09T13:42:58.322" v="65" actId="313"/>
        <pc:sldMkLst>
          <pc:docMk/>
          <pc:sldMk cId="0" sldId="258"/>
        </pc:sldMkLst>
        <pc:spChg chg="mod">
          <ac:chgData name="Jimmie Smith" userId="8994f0fcdc50a955" providerId="LiveId" clId="{164FAE4A-1BD6-4086-9B8B-FE2B8EB7D375}" dt="2019-02-09T13:42:58.322" v="65" actId="313"/>
          <ac:spMkLst>
            <pc:docMk/>
            <pc:sldMk cId="0" sldId="258"/>
            <ac:spMk id="8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39.466" v="26"/>
          <ac:spMkLst>
            <pc:docMk/>
            <pc:sldMk cId="0" sldId="258"/>
            <ac:spMk id="14" creationId="{9310033C-CB86-4628-98F4-5A00F99E1C67}"/>
          </ac:spMkLst>
        </pc:spChg>
      </pc:sldChg>
      <pc:sldChg chg="addSp modSp">
        <pc:chgData name="Jimmie Smith" userId="8994f0fcdc50a955" providerId="LiveId" clId="{164FAE4A-1BD6-4086-9B8B-FE2B8EB7D375}" dt="2019-02-09T13:42:59.581" v="66" actId="313"/>
        <pc:sldMkLst>
          <pc:docMk/>
          <pc:sldMk cId="0" sldId="259"/>
        </pc:sldMkLst>
        <pc:spChg chg="mod">
          <ac:chgData name="Jimmie Smith" userId="8994f0fcdc50a955" providerId="LiveId" clId="{164FAE4A-1BD6-4086-9B8B-FE2B8EB7D375}" dt="2019-02-09T13:42:59.581" v="66" actId="313"/>
          <ac:spMkLst>
            <pc:docMk/>
            <pc:sldMk cId="0" sldId="259"/>
            <ac:spMk id="8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2.178" v="27"/>
          <ac:spMkLst>
            <pc:docMk/>
            <pc:sldMk cId="0" sldId="259"/>
            <ac:spMk id="12" creationId="{AEA14438-510C-4472-9658-94757ACB7412}"/>
          </ac:spMkLst>
        </pc:spChg>
      </pc:sldChg>
      <pc:sldChg chg="addSp modSp">
        <pc:chgData name="Jimmie Smith" userId="8994f0fcdc50a955" providerId="LiveId" clId="{164FAE4A-1BD6-4086-9B8B-FE2B8EB7D375}" dt="2019-02-09T13:43:00.470" v="67" actId="313"/>
        <pc:sldMkLst>
          <pc:docMk/>
          <pc:sldMk cId="0" sldId="260"/>
        </pc:sldMkLst>
        <pc:spChg chg="mod">
          <ac:chgData name="Jimmie Smith" userId="8994f0fcdc50a955" providerId="LiveId" clId="{164FAE4A-1BD6-4086-9B8B-FE2B8EB7D375}" dt="2019-02-09T13:43:00.470" v="67" actId="313"/>
          <ac:spMkLst>
            <pc:docMk/>
            <pc:sldMk cId="0" sldId="260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3.235" v="28"/>
          <ac:spMkLst>
            <pc:docMk/>
            <pc:sldMk cId="0" sldId="260"/>
            <ac:spMk id="12" creationId="{73FC7A46-BF98-4E60-AEF6-977848E4ACB3}"/>
          </ac:spMkLst>
        </pc:spChg>
      </pc:sldChg>
      <pc:sldChg chg="addSp modSp">
        <pc:chgData name="Jimmie Smith" userId="8994f0fcdc50a955" providerId="LiveId" clId="{164FAE4A-1BD6-4086-9B8B-FE2B8EB7D375}" dt="2019-02-09T13:43:01.198" v="68" actId="313"/>
        <pc:sldMkLst>
          <pc:docMk/>
          <pc:sldMk cId="0" sldId="261"/>
        </pc:sldMkLst>
        <pc:spChg chg="mod">
          <ac:chgData name="Jimmie Smith" userId="8994f0fcdc50a955" providerId="LiveId" clId="{164FAE4A-1BD6-4086-9B8B-FE2B8EB7D375}" dt="2019-02-09T13:43:01.198" v="68" actId="313"/>
          <ac:spMkLst>
            <pc:docMk/>
            <pc:sldMk cId="0" sldId="261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4.307" v="29"/>
          <ac:spMkLst>
            <pc:docMk/>
            <pc:sldMk cId="0" sldId="261"/>
            <ac:spMk id="11" creationId="{1B45275F-F8B8-474B-8385-CAC8CB292F04}"/>
          </ac:spMkLst>
        </pc:spChg>
      </pc:sldChg>
      <pc:sldChg chg="addSp modSp">
        <pc:chgData name="Jimmie Smith" userId="8994f0fcdc50a955" providerId="LiveId" clId="{164FAE4A-1BD6-4086-9B8B-FE2B8EB7D375}" dt="2019-02-09T13:43:01.984" v="69" actId="313"/>
        <pc:sldMkLst>
          <pc:docMk/>
          <pc:sldMk cId="0" sldId="262"/>
        </pc:sldMkLst>
        <pc:spChg chg="mod">
          <ac:chgData name="Jimmie Smith" userId="8994f0fcdc50a955" providerId="LiveId" clId="{164FAE4A-1BD6-4086-9B8B-FE2B8EB7D375}" dt="2019-02-09T13:43:01.984" v="69" actId="313"/>
          <ac:spMkLst>
            <pc:docMk/>
            <pc:sldMk cId="0" sldId="262"/>
            <ac:spMk id="8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5.593" v="30"/>
          <ac:spMkLst>
            <pc:docMk/>
            <pc:sldMk cId="0" sldId="262"/>
            <ac:spMk id="13" creationId="{280D18FE-EE62-4B03-9376-2224BDE35621}"/>
          </ac:spMkLst>
        </pc:spChg>
      </pc:sldChg>
      <pc:sldChg chg="addSp modSp">
        <pc:chgData name="Jimmie Smith" userId="8994f0fcdc50a955" providerId="LiveId" clId="{164FAE4A-1BD6-4086-9B8B-FE2B8EB7D375}" dt="2019-02-09T13:43:03.113" v="70" actId="313"/>
        <pc:sldMkLst>
          <pc:docMk/>
          <pc:sldMk cId="0" sldId="263"/>
        </pc:sldMkLst>
        <pc:spChg chg="mod">
          <ac:chgData name="Jimmie Smith" userId="8994f0fcdc50a955" providerId="LiveId" clId="{164FAE4A-1BD6-4086-9B8B-FE2B8EB7D375}" dt="2019-02-09T13:43:03.113" v="70" actId="313"/>
          <ac:spMkLst>
            <pc:docMk/>
            <pc:sldMk cId="0" sldId="263"/>
            <ac:spMk id="9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7.930" v="31"/>
          <ac:spMkLst>
            <pc:docMk/>
            <pc:sldMk cId="0" sldId="263"/>
            <ac:spMk id="12" creationId="{5EEE9F2F-1846-4697-8D17-FBBECB749070}"/>
          </ac:spMkLst>
        </pc:spChg>
      </pc:sldChg>
      <pc:sldChg chg="addSp modSp">
        <pc:chgData name="Jimmie Smith" userId="8994f0fcdc50a955" providerId="LiveId" clId="{164FAE4A-1BD6-4086-9B8B-FE2B8EB7D375}" dt="2019-02-09T13:43:03.801" v="71" actId="313"/>
        <pc:sldMkLst>
          <pc:docMk/>
          <pc:sldMk cId="0" sldId="264"/>
        </pc:sldMkLst>
        <pc:spChg chg="mod">
          <ac:chgData name="Jimmie Smith" userId="8994f0fcdc50a955" providerId="LiveId" clId="{164FAE4A-1BD6-4086-9B8B-FE2B8EB7D375}" dt="2019-02-09T13:43:03.801" v="71" actId="313"/>
          <ac:spMkLst>
            <pc:docMk/>
            <pc:sldMk cId="0" sldId="264"/>
            <ac:spMk id="10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49.138" v="32"/>
          <ac:spMkLst>
            <pc:docMk/>
            <pc:sldMk cId="0" sldId="264"/>
            <ac:spMk id="14" creationId="{E0AA303E-82E9-4DC9-AB29-25C5EA5F2135}"/>
          </ac:spMkLst>
        </pc:spChg>
      </pc:sldChg>
      <pc:sldChg chg="addSp modSp">
        <pc:chgData name="Jimmie Smith" userId="8994f0fcdc50a955" providerId="LiveId" clId="{164FAE4A-1BD6-4086-9B8B-FE2B8EB7D375}" dt="2019-02-09T13:43:04.683" v="72" actId="313"/>
        <pc:sldMkLst>
          <pc:docMk/>
          <pc:sldMk cId="0" sldId="265"/>
        </pc:sldMkLst>
        <pc:spChg chg="mod">
          <ac:chgData name="Jimmie Smith" userId="8994f0fcdc50a955" providerId="LiveId" clId="{164FAE4A-1BD6-4086-9B8B-FE2B8EB7D375}" dt="2019-02-09T13:43:04.683" v="72" actId="313"/>
          <ac:spMkLst>
            <pc:docMk/>
            <pc:sldMk cId="0" sldId="265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50.154" v="33"/>
          <ac:spMkLst>
            <pc:docMk/>
            <pc:sldMk cId="0" sldId="265"/>
            <ac:spMk id="9" creationId="{B64B7BBD-1539-4711-8889-807314491E30}"/>
          </ac:spMkLst>
        </pc:spChg>
      </pc:sldChg>
      <pc:sldChg chg="addSp modSp">
        <pc:chgData name="Jimmie Smith" userId="8994f0fcdc50a955" providerId="LiveId" clId="{164FAE4A-1BD6-4086-9B8B-FE2B8EB7D375}" dt="2019-02-09T13:43:06.002" v="73" actId="313"/>
        <pc:sldMkLst>
          <pc:docMk/>
          <pc:sldMk cId="0" sldId="266"/>
        </pc:sldMkLst>
        <pc:spChg chg="mod">
          <ac:chgData name="Jimmie Smith" userId="8994f0fcdc50a955" providerId="LiveId" clId="{164FAE4A-1BD6-4086-9B8B-FE2B8EB7D375}" dt="2019-02-09T13:43:06.002" v="73" actId="313"/>
          <ac:spMkLst>
            <pc:docMk/>
            <pc:sldMk cId="0" sldId="266"/>
            <ac:spMk id="11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51.186" v="34"/>
          <ac:spMkLst>
            <pc:docMk/>
            <pc:sldMk cId="0" sldId="266"/>
            <ac:spMk id="15" creationId="{8B7AC4F4-3F33-406B-8820-B2E142EA5B74}"/>
          </ac:spMkLst>
        </pc:spChg>
      </pc:sldChg>
      <pc:sldChg chg="addSp modSp">
        <pc:chgData name="Jimmie Smith" userId="8994f0fcdc50a955" providerId="LiveId" clId="{164FAE4A-1BD6-4086-9B8B-FE2B8EB7D375}" dt="2019-02-09T13:43:07.322" v="74" actId="313"/>
        <pc:sldMkLst>
          <pc:docMk/>
          <pc:sldMk cId="0" sldId="267"/>
        </pc:sldMkLst>
        <pc:spChg chg="mod">
          <ac:chgData name="Jimmie Smith" userId="8994f0fcdc50a955" providerId="LiveId" clId="{164FAE4A-1BD6-4086-9B8B-FE2B8EB7D375}" dt="2019-02-09T13:43:07.322" v="74" actId="313"/>
          <ac:spMkLst>
            <pc:docMk/>
            <pc:sldMk cId="0" sldId="267"/>
            <ac:spMk id="10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52.394" v="35"/>
          <ac:spMkLst>
            <pc:docMk/>
            <pc:sldMk cId="0" sldId="267"/>
            <ac:spMk id="13" creationId="{4B509EFA-BA44-48C8-A68D-7990DC761F66}"/>
          </ac:spMkLst>
        </pc:spChg>
      </pc:sldChg>
      <pc:sldChg chg="addSp modSp">
        <pc:chgData name="Jimmie Smith" userId="8994f0fcdc50a955" providerId="LiveId" clId="{164FAE4A-1BD6-4086-9B8B-FE2B8EB7D375}" dt="2019-02-09T13:43:08.019" v="75" actId="313"/>
        <pc:sldMkLst>
          <pc:docMk/>
          <pc:sldMk cId="0" sldId="268"/>
        </pc:sldMkLst>
        <pc:spChg chg="add">
          <ac:chgData name="Jimmie Smith" userId="8994f0fcdc50a955" providerId="LiveId" clId="{164FAE4A-1BD6-4086-9B8B-FE2B8EB7D375}" dt="2019-02-09T12:52:53.473" v="36"/>
          <ac:spMkLst>
            <pc:docMk/>
            <pc:sldMk cId="0" sldId="268"/>
            <ac:spMk id="9" creationId="{F7024937-F552-4BDB-900E-2A29C6B272B4}"/>
          </ac:spMkLst>
        </pc:spChg>
        <pc:spChg chg="mod">
          <ac:chgData name="Jimmie Smith" userId="8994f0fcdc50a955" providerId="LiveId" clId="{164FAE4A-1BD6-4086-9B8B-FE2B8EB7D375}" dt="2019-02-09T13:43:08.019" v="75" actId="313"/>
          <ac:spMkLst>
            <pc:docMk/>
            <pc:sldMk cId="0" sldId="268"/>
            <ac:spMk id="25" creationId="{00000000-0000-0000-0000-000000000000}"/>
          </ac:spMkLst>
        </pc:spChg>
      </pc:sldChg>
      <pc:sldChg chg="addSp modSp">
        <pc:chgData name="Jimmie Smith" userId="8994f0fcdc50a955" providerId="LiveId" clId="{164FAE4A-1BD6-4086-9B8B-FE2B8EB7D375}" dt="2019-02-09T13:43:08.799" v="76" actId="313"/>
        <pc:sldMkLst>
          <pc:docMk/>
          <pc:sldMk cId="0" sldId="269"/>
        </pc:sldMkLst>
        <pc:spChg chg="mod">
          <ac:chgData name="Jimmie Smith" userId="8994f0fcdc50a955" providerId="LiveId" clId="{164FAE4A-1BD6-4086-9B8B-FE2B8EB7D375}" dt="2019-02-09T13:43:08.799" v="76" actId="313"/>
          <ac:spMkLst>
            <pc:docMk/>
            <pc:sldMk cId="0" sldId="269"/>
            <ac:spMk id="13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2:54.483" v="37"/>
          <ac:spMkLst>
            <pc:docMk/>
            <pc:sldMk cId="0" sldId="269"/>
            <ac:spMk id="15" creationId="{28FAE542-93F7-4084-9293-1AEFE81A495C}"/>
          </ac:spMkLst>
        </pc:spChg>
      </pc:sldChg>
      <pc:sldChg chg="addSp delSp modSp">
        <pc:chgData name="Jimmie Smith" userId="8994f0fcdc50a955" providerId="LiveId" clId="{164FAE4A-1BD6-4086-9B8B-FE2B8EB7D375}" dt="2019-02-09T13:43:09.916" v="77" actId="313"/>
        <pc:sldMkLst>
          <pc:docMk/>
          <pc:sldMk cId="0" sldId="270"/>
        </pc:sldMkLst>
        <pc:spChg chg="del mod">
          <ac:chgData name="Jimmie Smith" userId="8994f0fcdc50a955" providerId="LiveId" clId="{164FAE4A-1BD6-4086-9B8B-FE2B8EB7D375}" dt="2019-02-09T13:38:26.534" v="46" actId="478"/>
          <ac:spMkLst>
            <pc:docMk/>
            <pc:sldMk cId="0" sldId="270"/>
            <ac:spMk id="2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38:04.947" v="42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38:04.947" v="42" actId="1076"/>
          <ac:spMkLst>
            <pc:docMk/>
            <pc:sldMk cId="0" sldId="270"/>
            <ac:spMk id="8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38:04.947" v="42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43:09.916" v="77" actId="313"/>
          <ac:spMkLst>
            <pc:docMk/>
            <pc:sldMk cId="0" sldId="270"/>
            <ac:spMk id="10" creationId="{00000000-0000-0000-0000-000000000000}"/>
          </ac:spMkLst>
        </pc:spChg>
        <pc:spChg chg="add mod">
          <ac:chgData name="Jimmie Smith" userId="8994f0fcdc50a955" providerId="LiveId" clId="{164FAE4A-1BD6-4086-9B8B-FE2B8EB7D375}" dt="2019-02-09T13:38:04.947" v="42" actId="1076"/>
          <ac:spMkLst>
            <pc:docMk/>
            <pc:sldMk cId="0" sldId="270"/>
            <ac:spMk id="12" creationId="{E7B76440-A95D-4BEC-90F6-F2FA31924BAD}"/>
          </ac:spMkLst>
        </pc:spChg>
        <pc:picChg chg="del mod">
          <ac:chgData name="Jimmie Smith" userId="8994f0fcdc50a955" providerId="LiveId" clId="{164FAE4A-1BD6-4086-9B8B-FE2B8EB7D375}" dt="2019-02-09T13:38:27.910" v="47" actId="478"/>
          <ac:picMkLst>
            <pc:docMk/>
            <pc:sldMk cId="0" sldId="270"/>
            <ac:picMk id="3" creationId="{00000000-0000-0000-0000-000000000000}"/>
          </ac:picMkLst>
        </pc:picChg>
        <pc:picChg chg="del mod">
          <ac:chgData name="Jimmie Smith" userId="8994f0fcdc50a955" providerId="LiveId" clId="{164FAE4A-1BD6-4086-9B8B-FE2B8EB7D375}" dt="2019-02-09T13:38:28.726" v="48" actId="478"/>
          <ac:picMkLst>
            <pc:docMk/>
            <pc:sldMk cId="0" sldId="270"/>
            <ac:picMk id="5" creationId="{00000000-0000-0000-0000-000000000000}"/>
          </ac:picMkLst>
        </pc:picChg>
        <pc:picChg chg="del mod">
          <ac:chgData name="Jimmie Smith" userId="8994f0fcdc50a955" providerId="LiveId" clId="{164FAE4A-1BD6-4086-9B8B-FE2B8EB7D375}" dt="2019-02-09T13:38:29.854" v="49" actId="478"/>
          <ac:picMkLst>
            <pc:docMk/>
            <pc:sldMk cId="0" sldId="270"/>
            <ac:picMk id="6" creationId="{00000000-0000-0000-0000-000000000000}"/>
          </ac:picMkLst>
        </pc:picChg>
        <pc:picChg chg="mod">
          <ac:chgData name="Jimmie Smith" userId="8994f0fcdc50a955" providerId="LiveId" clId="{164FAE4A-1BD6-4086-9B8B-FE2B8EB7D375}" dt="2019-02-09T13:38:04.947" v="42" actId="1076"/>
          <ac:picMkLst>
            <pc:docMk/>
            <pc:sldMk cId="0" sldId="270"/>
            <ac:picMk id="7" creationId="{00000000-0000-0000-0000-000000000000}"/>
          </ac:picMkLst>
        </pc:picChg>
        <pc:picChg chg="add mod ord">
          <ac:chgData name="Jimmie Smith" userId="8994f0fcdc50a955" providerId="LiveId" clId="{164FAE4A-1BD6-4086-9B8B-FE2B8EB7D375}" dt="2019-02-09T13:40:01.211" v="62" actId="14100"/>
          <ac:picMkLst>
            <pc:docMk/>
            <pc:sldMk cId="0" sldId="270"/>
            <ac:picMk id="11" creationId="{76C2E33F-5295-43FF-9E61-78920CAA6813}"/>
          </ac:picMkLst>
        </pc:picChg>
        <pc:picChg chg="add">
          <ac:chgData name="Jimmie Smith" userId="8994f0fcdc50a955" providerId="LiveId" clId="{164FAE4A-1BD6-4086-9B8B-FE2B8EB7D375}" dt="2019-02-09T13:39:08.025" v="56"/>
          <ac:picMkLst>
            <pc:docMk/>
            <pc:sldMk cId="0" sldId="270"/>
            <ac:picMk id="14" creationId="{524BAB62-6CC6-4427-9250-CF6733EAAB3F}"/>
          </ac:picMkLst>
        </pc:picChg>
        <pc:picChg chg="del mod">
          <ac:chgData name="Jimmie Smith" userId="8994f0fcdc50a955" providerId="LiveId" clId="{164FAE4A-1BD6-4086-9B8B-FE2B8EB7D375}" dt="2019-02-09T13:38:21.027" v="44" actId="478"/>
          <ac:picMkLst>
            <pc:docMk/>
            <pc:sldMk cId="0" sldId="270"/>
            <ac:picMk id="1027" creationId="{00000000-0000-0000-0000-000000000000}"/>
          </ac:picMkLst>
        </pc:picChg>
      </pc:sldChg>
      <pc:sldChg chg="addSp modSp">
        <pc:chgData name="Jimmie Smith" userId="8994f0fcdc50a955" providerId="LiveId" clId="{164FAE4A-1BD6-4086-9B8B-FE2B8EB7D375}" dt="2019-02-09T13:43:10.792" v="78" actId="313"/>
        <pc:sldMkLst>
          <pc:docMk/>
          <pc:sldMk cId="0" sldId="271"/>
        </pc:sldMkLst>
        <pc:spChg chg="mod">
          <ac:chgData name="Jimmie Smith" userId="8994f0fcdc50a955" providerId="LiveId" clId="{164FAE4A-1BD6-4086-9B8B-FE2B8EB7D375}" dt="2019-02-09T13:43:10.792" v="78" actId="313"/>
          <ac:spMkLst>
            <pc:docMk/>
            <pc:sldMk cId="0" sldId="271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48:57.629" v="3"/>
          <ac:spMkLst>
            <pc:docMk/>
            <pc:sldMk cId="0" sldId="271"/>
            <ac:spMk id="10" creationId="{1EDBD9CD-0E58-4D6E-9F02-F61989ED2303}"/>
          </ac:spMkLst>
        </pc:spChg>
      </pc:sldChg>
      <pc:sldChg chg="addSp modSp">
        <pc:chgData name="Jimmie Smith" userId="8994f0fcdc50a955" providerId="LiveId" clId="{164FAE4A-1BD6-4086-9B8B-FE2B8EB7D375}" dt="2019-02-09T13:43:11.478" v="79" actId="313"/>
        <pc:sldMkLst>
          <pc:docMk/>
          <pc:sldMk cId="0" sldId="272"/>
        </pc:sldMkLst>
        <pc:spChg chg="mod">
          <ac:chgData name="Jimmie Smith" userId="8994f0fcdc50a955" providerId="LiveId" clId="{164FAE4A-1BD6-4086-9B8B-FE2B8EB7D375}" dt="2019-02-09T12:49:45.139" v="7" actId="14100"/>
          <ac:spMkLst>
            <pc:docMk/>
            <pc:sldMk cId="0" sldId="272"/>
            <ac:spMk id="4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43:11.478" v="79" actId="313"/>
          <ac:spMkLst>
            <pc:docMk/>
            <pc:sldMk cId="0" sldId="272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01.763" v="8"/>
          <ac:spMkLst>
            <pc:docMk/>
            <pc:sldMk cId="0" sldId="272"/>
            <ac:spMk id="10" creationId="{E970D8CE-1A8A-48A4-B79C-0D4D355D9953}"/>
          </ac:spMkLst>
        </pc:spChg>
        <pc:picChg chg="mod">
          <ac:chgData name="Jimmie Smith" userId="8994f0fcdc50a955" providerId="LiveId" clId="{164FAE4A-1BD6-4086-9B8B-FE2B8EB7D375}" dt="2019-02-09T12:49:38.576" v="6" actId="14100"/>
          <ac:picMkLst>
            <pc:docMk/>
            <pc:sldMk cId="0" sldId="272"/>
            <ac:picMk id="3" creationId="{00000000-0000-0000-0000-000000000000}"/>
          </ac:picMkLst>
        </pc:picChg>
      </pc:sldChg>
      <pc:sldChg chg="addSp modSp">
        <pc:chgData name="Jimmie Smith" userId="8994f0fcdc50a955" providerId="LiveId" clId="{164FAE4A-1BD6-4086-9B8B-FE2B8EB7D375}" dt="2019-02-09T13:43:12.174" v="80" actId="313"/>
        <pc:sldMkLst>
          <pc:docMk/>
          <pc:sldMk cId="0" sldId="273"/>
        </pc:sldMkLst>
        <pc:spChg chg="mod">
          <ac:chgData name="Jimmie Smith" userId="8994f0fcdc50a955" providerId="LiveId" clId="{164FAE4A-1BD6-4086-9B8B-FE2B8EB7D375}" dt="2019-02-09T13:43:12.174" v="80" actId="313"/>
          <ac:spMkLst>
            <pc:docMk/>
            <pc:sldMk cId="0" sldId="273"/>
            <ac:spMk id="9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09.155" v="9"/>
          <ac:spMkLst>
            <pc:docMk/>
            <pc:sldMk cId="0" sldId="273"/>
            <ac:spMk id="11" creationId="{230780C4-068F-444E-A5AF-2AE5EBE5FB1D}"/>
          </ac:spMkLst>
        </pc:spChg>
      </pc:sldChg>
      <pc:sldChg chg="addSp modSp">
        <pc:chgData name="Jimmie Smith" userId="8994f0fcdc50a955" providerId="LiveId" clId="{164FAE4A-1BD6-4086-9B8B-FE2B8EB7D375}" dt="2019-02-09T13:43:13.856" v="81" actId="313"/>
        <pc:sldMkLst>
          <pc:docMk/>
          <pc:sldMk cId="0" sldId="274"/>
        </pc:sldMkLst>
        <pc:spChg chg="mod">
          <ac:chgData name="Jimmie Smith" userId="8994f0fcdc50a955" providerId="LiveId" clId="{164FAE4A-1BD6-4086-9B8B-FE2B8EB7D375}" dt="2019-02-09T13:43:13.856" v="81" actId="313"/>
          <ac:spMkLst>
            <pc:docMk/>
            <pc:sldMk cId="0" sldId="274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12.508" v="10"/>
          <ac:spMkLst>
            <pc:docMk/>
            <pc:sldMk cId="0" sldId="274"/>
            <ac:spMk id="9" creationId="{68EDDA54-7F0A-4895-8F40-F218AD405360}"/>
          </ac:spMkLst>
        </pc:spChg>
      </pc:sldChg>
      <pc:sldChg chg="addSp modSp">
        <pc:chgData name="Jimmie Smith" userId="8994f0fcdc50a955" providerId="LiveId" clId="{164FAE4A-1BD6-4086-9B8B-FE2B8EB7D375}" dt="2019-02-09T13:43:14.667" v="82" actId="313"/>
        <pc:sldMkLst>
          <pc:docMk/>
          <pc:sldMk cId="0" sldId="275"/>
        </pc:sldMkLst>
        <pc:spChg chg="mod">
          <ac:chgData name="Jimmie Smith" userId="8994f0fcdc50a955" providerId="LiveId" clId="{164FAE4A-1BD6-4086-9B8B-FE2B8EB7D375}" dt="2019-02-09T13:43:14.667" v="82" actId="313"/>
          <ac:spMkLst>
            <pc:docMk/>
            <pc:sldMk cId="0" sldId="275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14.891" v="11"/>
          <ac:spMkLst>
            <pc:docMk/>
            <pc:sldMk cId="0" sldId="275"/>
            <ac:spMk id="9" creationId="{4FBF11BF-82EB-487B-A388-A10B6E75BEC7}"/>
          </ac:spMkLst>
        </pc:spChg>
      </pc:sldChg>
      <pc:sldChg chg="addSp modSp">
        <pc:chgData name="Jimmie Smith" userId="8994f0fcdc50a955" providerId="LiveId" clId="{164FAE4A-1BD6-4086-9B8B-FE2B8EB7D375}" dt="2019-02-09T13:43:15.729" v="83" actId="313"/>
        <pc:sldMkLst>
          <pc:docMk/>
          <pc:sldMk cId="0" sldId="276"/>
        </pc:sldMkLst>
        <pc:spChg chg="mod">
          <ac:chgData name="Jimmie Smith" userId="8994f0fcdc50a955" providerId="LiveId" clId="{164FAE4A-1BD6-4086-9B8B-FE2B8EB7D375}" dt="2019-02-09T13:43:15.729" v="83" actId="313"/>
          <ac:spMkLst>
            <pc:docMk/>
            <pc:sldMk cId="0" sldId="276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16.755" v="12"/>
          <ac:spMkLst>
            <pc:docMk/>
            <pc:sldMk cId="0" sldId="276"/>
            <ac:spMk id="8" creationId="{9DD0EE26-21F0-4A8F-97E9-A599C1A580F7}"/>
          </ac:spMkLst>
        </pc:spChg>
      </pc:sldChg>
      <pc:sldChg chg="addSp modSp">
        <pc:chgData name="Jimmie Smith" userId="8994f0fcdc50a955" providerId="LiveId" clId="{164FAE4A-1BD6-4086-9B8B-FE2B8EB7D375}" dt="2019-02-09T13:43:16.884" v="84" actId="313"/>
        <pc:sldMkLst>
          <pc:docMk/>
          <pc:sldMk cId="0" sldId="277"/>
        </pc:sldMkLst>
        <pc:spChg chg="mod">
          <ac:chgData name="Jimmie Smith" userId="8994f0fcdc50a955" providerId="LiveId" clId="{164FAE4A-1BD6-4086-9B8B-FE2B8EB7D375}" dt="2019-02-09T13:43:16.884" v="84" actId="313"/>
          <ac:spMkLst>
            <pc:docMk/>
            <pc:sldMk cId="0" sldId="277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18.348" v="13"/>
          <ac:spMkLst>
            <pc:docMk/>
            <pc:sldMk cId="0" sldId="277"/>
            <ac:spMk id="8" creationId="{8E4BC868-7257-4347-8820-851CEB32F157}"/>
          </ac:spMkLst>
        </pc:spChg>
      </pc:sldChg>
      <pc:sldChg chg="addSp modSp">
        <pc:chgData name="Jimmie Smith" userId="8994f0fcdc50a955" providerId="LiveId" clId="{164FAE4A-1BD6-4086-9B8B-FE2B8EB7D375}" dt="2019-02-09T13:43:17.736" v="85" actId="313"/>
        <pc:sldMkLst>
          <pc:docMk/>
          <pc:sldMk cId="0" sldId="278"/>
        </pc:sldMkLst>
        <pc:spChg chg="mod">
          <ac:chgData name="Jimmie Smith" userId="8994f0fcdc50a955" providerId="LiveId" clId="{164FAE4A-1BD6-4086-9B8B-FE2B8EB7D375}" dt="2019-02-09T13:43:17.736" v="85" actId="313"/>
          <ac:spMkLst>
            <pc:docMk/>
            <pc:sldMk cId="0" sldId="278"/>
            <ac:spMk id="7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20.019" v="14"/>
          <ac:spMkLst>
            <pc:docMk/>
            <pc:sldMk cId="0" sldId="278"/>
            <ac:spMk id="9" creationId="{831F91A8-62F9-47A0-9DBC-1B45BED08821}"/>
          </ac:spMkLst>
        </pc:spChg>
      </pc:sldChg>
      <pc:sldChg chg="addSp modSp">
        <pc:chgData name="Jimmie Smith" userId="8994f0fcdc50a955" providerId="LiveId" clId="{164FAE4A-1BD6-4086-9B8B-FE2B8EB7D375}" dt="2019-02-09T13:43:18.580" v="86" actId="313"/>
        <pc:sldMkLst>
          <pc:docMk/>
          <pc:sldMk cId="0" sldId="279"/>
        </pc:sldMkLst>
        <pc:spChg chg="mod">
          <ac:chgData name="Jimmie Smith" userId="8994f0fcdc50a955" providerId="LiveId" clId="{164FAE4A-1BD6-4086-9B8B-FE2B8EB7D375}" dt="2019-02-09T13:43:18.580" v="86" actId="313"/>
          <ac:spMkLst>
            <pc:docMk/>
            <pc:sldMk cId="0" sldId="279"/>
            <ac:spMk id="6" creationId="{00000000-0000-0000-0000-000000000000}"/>
          </ac:spMkLst>
        </pc:spChg>
        <pc:spChg chg="add">
          <ac:chgData name="Jimmie Smith" userId="8994f0fcdc50a955" providerId="LiveId" clId="{164FAE4A-1BD6-4086-9B8B-FE2B8EB7D375}" dt="2019-02-09T12:50:21.667" v="15"/>
          <ac:spMkLst>
            <pc:docMk/>
            <pc:sldMk cId="0" sldId="279"/>
            <ac:spMk id="8" creationId="{1CC643C9-90A1-4D2F-A220-98685BCC7FFB}"/>
          </ac:spMkLst>
        </pc:spChg>
      </pc:sldChg>
      <pc:sldChg chg="addSp delSp modSp">
        <pc:chgData name="Jimmie Smith" userId="8994f0fcdc50a955" providerId="LiveId" clId="{164FAE4A-1BD6-4086-9B8B-FE2B8EB7D375}" dt="2019-02-09T12:53:09.351" v="40"/>
        <pc:sldMkLst>
          <pc:docMk/>
          <pc:sldMk cId="3040318879" sldId="280"/>
        </pc:sldMkLst>
        <pc:spChg chg="mod">
          <ac:chgData name="Jimmie Smith" userId="8994f0fcdc50a955" providerId="LiveId" clId="{164FAE4A-1BD6-4086-9B8B-FE2B8EB7D375}" dt="2019-02-09T12:48:29.827" v="2" actId="1076"/>
          <ac:spMkLst>
            <pc:docMk/>
            <pc:sldMk cId="3040318879" sldId="280"/>
            <ac:spMk id="4" creationId="{8946512C-3457-46A5-BC18-C2DE450B11A4}"/>
          </ac:spMkLst>
        </pc:spChg>
        <pc:spChg chg="mod">
          <ac:chgData name="Jimmie Smith" userId="8994f0fcdc50a955" providerId="LiveId" clId="{164FAE4A-1BD6-4086-9B8B-FE2B8EB7D375}" dt="2019-02-09T12:48:18.089" v="1" actId="1076"/>
          <ac:spMkLst>
            <pc:docMk/>
            <pc:sldMk cId="3040318879" sldId="280"/>
            <ac:spMk id="5" creationId="{9440FB32-078C-44D9-9DEE-E3C4CD7CCA7C}"/>
          </ac:spMkLst>
        </pc:spChg>
        <pc:spChg chg="add del">
          <ac:chgData name="Jimmie Smith" userId="8994f0fcdc50a955" providerId="LiveId" clId="{164FAE4A-1BD6-4086-9B8B-FE2B8EB7D375}" dt="2019-02-09T12:53:09.351" v="40"/>
          <ac:spMkLst>
            <pc:docMk/>
            <pc:sldMk cId="3040318879" sldId="280"/>
            <ac:spMk id="13" creationId="{23450B45-26F6-4C03-B1F1-83D65C6827E8}"/>
          </ac:spMkLst>
        </pc:spChg>
      </pc:sldChg>
      <pc:sldChg chg="addSp modSp">
        <pc:chgData name="Jimmie Smith" userId="8994f0fcdc50a955" providerId="LiveId" clId="{164FAE4A-1BD6-4086-9B8B-FE2B8EB7D375}" dt="2019-02-09T13:42:57.096" v="64" actId="313"/>
        <pc:sldMkLst>
          <pc:docMk/>
          <pc:sldMk cId="1905570335" sldId="281"/>
        </pc:sldMkLst>
        <pc:spChg chg="mod">
          <ac:chgData name="Jimmie Smith" userId="8994f0fcdc50a955" providerId="LiveId" clId="{164FAE4A-1BD6-4086-9B8B-FE2B8EB7D375}" dt="2019-02-09T12:52:28.199" v="25" actId="1037"/>
          <ac:spMkLst>
            <pc:docMk/>
            <pc:sldMk cId="1905570335" sldId="281"/>
            <ac:spMk id="2" creationId="{00000000-0000-0000-0000-000000000000}"/>
          </ac:spMkLst>
        </pc:spChg>
        <pc:spChg chg="mod">
          <ac:chgData name="Jimmie Smith" userId="8994f0fcdc50a955" providerId="LiveId" clId="{164FAE4A-1BD6-4086-9B8B-FE2B8EB7D375}" dt="2019-02-09T12:52:28.199" v="25" actId="1037"/>
          <ac:spMkLst>
            <pc:docMk/>
            <pc:sldMk cId="1905570335" sldId="281"/>
            <ac:spMk id="4" creationId="{00000000-0000-0000-0000-000000000000}"/>
          </ac:spMkLst>
        </pc:spChg>
        <pc:spChg chg="mod">
          <ac:chgData name="Jimmie Smith" userId="8994f0fcdc50a955" providerId="LiveId" clId="{164FAE4A-1BD6-4086-9B8B-FE2B8EB7D375}" dt="2019-02-09T12:52:28.199" v="25" actId="1037"/>
          <ac:spMkLst>
            <pc:docMk/>
            <pc:sldMk cId="1905570335" sldId="281"/>
            <ac:spMk id="7" creationId="{00000000-0000-0000-0000-000000000000}"/>
          </ac:spMkLst>
        </pc:spChg>
        <pc:spChg chg="mod">
          <ac:chgData name="Jimmie Smith" userId="8994f0fcdc50a955" providerId="LiveId" clId="{164FAE4A-1BD6-4086-9B8B-FE2B8EB7D375}" dt="2019-02-09T13:42:57.096" v="64" actId="313"/>
          <ac:spMkLst>
            <pc:docMk/>
            <pc:sldMk cId="1905570335" sldId="281"/>
            <ac:spMk id="8" creationId="{00000000-0000-0000-0000-000000000000}"/>
          </ac:spMkLst>
        </pc:spChg>
        <pc:spChg chg="mod">
          <ac:chgData name="Jimmie Smith" userId="8994f0fcdc50a955" providerId="LiveId" clId="{164FAE4A-1BD6-4086-9B8B-FE2B8EB7D375}" dt="2019-02-09T12:52:28.199" v="25" actId="1037"/>
          <ac:spMkLst>
            <pc:docMk/>
            <pc:sldMk cId="1905570335" sldId="281"/>
            <ac:spMk id="9" creationId="{00000000-0000-0000-0000-000000000000}"/>
          </ac:spMkLst>
        </pc:spChg>
        <pc:spChg chg="add mod">
          <ac:chgData name="Jimmie Smith" userId="8994f0fcdc50a955" providerId="LiveId" clId="{164FAE4A-1BD6-4086-9B8B-FE2B8EB7D375}" dt="2019-02-09T12:52:28.199" v="25" actId="1037"/>
          <ac:spMkLst>
            <pc:docMk/>
            <pc:sldMk cId="1905570335" sldId="281"/>
            <ac:spMk id="10" creationId="{056A3B4F-9C96-4DFF-89A0-DE6DEEA7BDF4}"/>
          </ac:spMkLst>
        </pc:spChg>
        <pc:picChg chg="mod">
          <ac:chgData name="Jimmie Smith" userId="8994f0fcdc50a955" providerId="LiveId" clId="{164FAE4A-1BD6-4086-9B8B-FE2B8EB7D375}" dt="2019-02-09T12:52:28.199" v="25" actId="1037"/>
          <ac:picMkLst>
            <pc:docMk/>
            <pc:sldMk cId="1905570335" sldId="281"/>
            <ac:picMk id="6" creationId="{00000000-0000-0000-0000-000000000000}"/>
          </ac:picMkLst>
        </pc:picChg>
        <pc:picChg chg="mod">
          <ac:chgData name="Jimmie Smith" userId="8994f0fcdc50a955" providerId="LiveId" clId="{164FAE4A-1BD6-4086-9B8B-FE2B8EB7D375}" dt="2019-02-09T12:52:28.199" v="25" actId="1037"/>
          <ac:picMkLst>
            <pc:docMk/>
            <pc:sldMk cId="1905570335" sldId="281"/>
            <ac:picMk id="102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43C8B-44E2-4B2B-87F5-64DE5CC8EB6E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B408-D8B5-4042-8078-14522671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4A5AE-1D44-4604-8A2B-B01CD819AC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Draft 2</a:t>
            </a:r>
          </a:p>
        </p:txBody>
      </p:sp>
    </p:spTree>
    <p:extLst>
      <p:ext uri="{BB962C8B-B14F-4D97-AF65-F5344CB8AC3E}">
        <p14:creationId xmlns:p14="http://schemas.microsoft.com/office/powerpoint/2010/main" val="253989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youtu.be/KAm6ZLKGaT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filestore/program_update/pdf/510-320_WEB.pd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couting.org/filestore/program_update/pdf/510-320_WEB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10shootingsports.org/Arche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12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  <a:endParaRPr lang="en-US" altLang="zh-CN" sz="1200" dirty="0">
              <a:solidFill>
                <a:srgbClr val="898989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60500" y="2286000"/>
            <a:ext cx="9169400" cy="336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1295400" algn="l"/>
                <a:tab pos="1714500" algn="l"/>
                <a:tab pos="2400300" algn="l"/>
                <a:tab pos="3276600" algn="l"/>
              </a:tabLst>
            </a:pPr>
            <a:r>
              <a:rPr lang="en-US" altLang="zh-CN" sz="4800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Cub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Scout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Shooting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Sports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6900"/>
              </a:lnSpc>
              <a:tabLst>
                <a:tab pos="1295400" algn="l"/>
                <a:tab pos="1714500" algn="l"/>
                <a:tab pos="2400300" algn="l"/>
                <a:tab pos="3276600" algn="l"/>
              </a:tabLst>
            </a:pPr>
            <a:r>
              <a:rPr lang="en-US" altLang="zh-CN" dirty="0"/>
              <a:t>	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Circle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ten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Council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800"/>
              </a:lnSpc>
              <a:tabLst>
                <a:tab pos="1295400" algn="l"/>
                <a:tab pos="1714500" algn="l"/>
                <a:tab pos="2400300" algn="l"/>
                <a:tab pos="3276600" algn="l"/>
              </a:tabLst>
            </a:pPr>
            <a:r>
              <a:rPr lang="en-US" altLang="zh-CN" dirty="0"/>
              <a:t>		</a:t>
            </a:r>
            <a:r>
              <a:rPr lang="en-US" altLang="zh-CN" sz="28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Range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Masters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Certification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295400" algn="l"/>
                <a:tab pos="1714500" algn="l"/>
                <a:tab pos="2400300" algn="l"/>
                <a:tab pos="3276600" algn="l"/>
              </a:tabLst>
            </a:pPr>
            <a:r>
              <a:rPr lang="en-US" altLang="zh-CN" dirty="0"/>
              <a:t>				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Course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Numbers: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1295400" algn="l"/>
                <a:tab pos="1714500" algn="l"/>
                <a:tab pos="2400300" algn="l"/>
                <a:tab pos="3276600" algn="l"/>
              </a:tabLst>
            </a:pPr>
            <a:r>
              <a:rPr lang="en-US" altLang="zh-CN" dirty="0"/>
              <a:t>			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Archery: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cs31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-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BB: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course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3D66"/>
                </a:solidFill>
                <a:latin typeface="Felix Titling" pitchFamily="18" charset="0"/>
                <a:cs typeface="Felix Titling" pitchFamily="18" charset="0"/>
              </a:rPr>
              <a:t>cs32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07AF1-398C-4287-AB06-5988DB0391E8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200" y="2165082"/>
            <a:ext cx="1524000" cy="546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927082"/>
            <a:ext cx="1727200" cy="584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625582"/>
            <a:ext cx="1727200" cy="660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4349482"/>
            <a:ext cx="1282700" cy="1041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288214" y="2088401"/>
            <a:ext cx="6430991" cy="31367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</a:p>
          <a:p>
            <a:pPr>
              <a:lnSpc>
                <a:spcPts val="21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game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hunting.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</a:p>
          <a:p>
            <a:pPr>
              <a:lnSpc>
                <a:spcPts val="21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game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hunting.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Blunt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</a:p>
          <a:p>
            <a:pPr>
              <a:lnSpc>
                <a:spcPts val="21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blunt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game;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metal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rubber.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Hunting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Broadhead</a:t>
            </a:r>
          </a:p>
          <a:p>
            <a:pPr>
              <a:lnSpc>
                <a:spcPts val="2100"/>
              </a:lnSpc>
              <a:tabLst>
                <a:tab pos="114300" algn="l"/>
                <a:tab pos="32639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bullet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7C2F373-F6DA-41CF-9E17-61C71A5EC58B}"/>
              </a:ext>
            </a:extLst>
          </p:cNvPr>
          <p:cNvSpPr txBox="1"/>
          <p:nvPr/>
        </p:nvSpPr>
        <p:spPr>
          <a:xfrm>
            <a:off x="3657600" y="1130880"/>
            <a:ext cx="4745009" cy="40523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Types of Arrows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A303E-82E9-4DC9-AB29-25C5EA5F2135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88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330700" y="1181100"/>
            <a:ext cx="3492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Archery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Accessories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B7BBD-1539-4711-8889-807314491E30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3086100"/>
            <a:ext cx="1104900" cy="1409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0" y="4851400"/>
            <a:ext cx="2159000" cy="1447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8200" y="3162300"/>
            <a:ext cx="1752600" cy="1892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2921000"/>
            <a:ext cx="4152900" cy="3581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23500" y="4330700"/>
            <a:ext cx="1676400" cy="19304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11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15950" y="1727200"/>
            <a:ext cx="1107912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39751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rabbits,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bears,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duck,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dear,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etc.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cubs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representations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living</a:t>
            </a:r>
          </a:p>
          <a:p>
            <a:pPr>
              <a:lnSpc>
                <a:spcPts val="2100"/>
              </a:lnSpc>
              <a:tabLst>
                <a:tab pos="3975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creatures.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target?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Circles!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selecting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setting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consider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possibility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100"/>
              </a:lnSpc>
              <a:tabLst>
                <a:tab pos="3975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ricochet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damage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archery.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DCBE8-B731-4E41-BEEB-968120AD9425}"/>
              </a:ext>
            </a:extLst>
          </p:cNvPr>
          <p:cNvSpPr txBox="1"/>
          <p:nvPr/>
        </p:nvSpPr>
        <p:spPr>
          <a:xfrm>
            <a:off x="4127500" y="1041400"/>
            <a:ext cx="3934539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Targets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AC4F4-3F33-406B-8820-B2E142EA5B74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997200"/>
            <a:ext cx="2006600" cy="2222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4100" y="4089400"/>
            <a:ext cx="2019300" cy="2286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0" y="2971800"/>
            <a:ext cx="1981200" cy="2209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8900" y="2755900"/>
            <a:ext cx="3708400" cy="3619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11200" y="1079500"/>
            <a:ext cx="11064696" cy="18415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3600"/>
              </a:lnSpc>
              <a:tabLst>
                <a:tab pos="1638300" algn="l"/>
              </a:tabLst>
            </a:pPr>
            <a:r>
              <a:rPr lang="en-US" altLang="zh-CN" sz="40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Target Scoring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6383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scoring,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numbers.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appropriate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</a:p>
          <a:p>
            <a:pPr>
              <a:lnSpc>
                <a:spcPts val="2100"/>
              </a:lnSpc>
              <a:tabLst>
                <a:tab pos="1638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doubt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number.</a:t>
            </a:r>
          </a:p>
          <a:p>
            <a:pPr>
              <a:lnSpc>
                <a:spcPts val="2100"/>
              </a:lnSpc>
              <a:tabLst>
                <a:tab pos="1638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paper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touching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1638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09EFA-BA44-48C8-A68D-7990DC761F66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06655" y="2352939"/>
            <a:ext cx="4775629" cy="4086548"/>
          </a:xfrm>
          <a:custGeom>
            <a:avLst/>
            <a:gdLst>
              <a:gd name="connsiteX0" fmla="*/ 6350 w 4775629"/>
              <a:gd name="connsiteY0" fmla="*/ 4080198 h 4086548"/>
              <a:gd name="connsiteX1" fmla="*/ 4769279 w 4775629"/>
              <a:gd name="connsiteY1" fmla="*/ 4080198 h 4086548"/>
              <a:gd name="connsiteX2" fmla="*/ 4769279 w 4775629"/>
              <a:gd name="connsiteY2" fmla="*/ 6350 h 4086548"/>
              <a:gd name="connsiteX3" fmla="*/ 6350 w 4775629"/>
              <a:gd name="connsiteY3" fmla="*/ 6350 h 4086548"/>
              <a:gd name="connsiteX4" fmla="*/ 6350 w 4775629"/>
              <a:gd name="connsiteY4" fmla="*/ 4080198 h 4086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75629" h="4086548">
                <a:moveTo>
                  <a:pt x="6350" y="4080198"/>
                </a:moveTo>
                <a:lnTo>
                  <a:pt x="4769279" y="4080198"/>
                </a:lnTo>
                <a:lnTo>
                  <a:pt x="4769279" y="6350"/>
                </a:lnTo>
                <a:lnTo>
                  <a:pt x="6350" y="6350"/>
                </a:lnTo>
                <a:lnTo>
                  <a:pt x="6350" y="408019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06655" y="3688420"/>
            <a:ext cx="4775629" cy="1377238"/>
          </a:xfrm>
          <a:custGeom>
            <a:avLst/>
            <a:gdLst>
              <a:gd name="connsiteX0" fmla="*/ 6350 w 4775629"/>
              <a:gd name="connsiteY0" fmla="*/ 1370888 h 1377238"/>
              <a:gd name="connsiteX1" fmla="*/ 4769279 w 4775629"/>
              <a:gd name="connsiteY1" fmla="*/ 1370888 h 1377238"/>
              <a:gd name="connsiteX2" fmla="*/ 4769279 w 4775629"/>
              <a:gd name="connsiteY2" fmla="*/ 6350 h 1377238"/>
              <a:gd name="connsiteX3" fmla="*/ 6350 w 4775629"/>
              <a:gd name="connsiteY3" fmla="*/ 6350 h 1377238"/>
              <a:gd name="connsiteX4" fmla="*/ 6350 w 4775629"/>
              <a:gd name="connsiteY4" fmla="*/ 1370888 h 13772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75629" h="1377238">
                <a:moveTo>
                  <a:pt x="6350" y="1370888"/>
                </a:moveTo>
                <a:lnTo>
                  <a:pt x="4769279" y="1370888"/>
                </a:lnTo>
                <a:lnTo>
                  <a:pt x="4769279" y="6350"/>
                </a:lnTo>
                <a:lnTo>
                  <a:pt x="6350" y="6350"/>
                </a:lnTo>
                <a:lnTo>
                  <a:pt x="6350" y="137088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4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473BEB-D65C-463B-AA7F-3A5E13EA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08100"/>
            <a:ext cx="9829800" cy="4796468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A3CDB212-3D7A-4210-B879-0AA46A96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24937-F552-4BDB-900E-2A29C6B272B4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0BC268E-2CDD-4F70-A00B-5415B6160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980943"/>
            <a:ext cx="12039600" cy="441985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1139507"/>
            <a:ext cx="3714749" cy="71301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41300" algn="l"/>
                <a:tab pos="11049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Suggested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Layout</a:t>
            </a:r>
          </a:p>
          <a:p>
            <a:pPr>
              <a:lnSpc>
                <a:spcPts val="2800"/>
              </a:lnSpc>
              <a:tabLst>
                <a:tab pos="241300" algn="l"/>
                <a:tab pos="1104900" algn="l"/>
              </a:tabLst>
            </a:pPr>
            <a:r>
              <a:rPr lang="en-US" altLang="zh-CN" dirty="0"/>
              <a:t>		</a:t>
            </a:r>
            <a:r>
              <a:rPr lang="en-US" altLang="zh-CN" sz="2402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8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Shooters</a:t>
            </a:r>
            <a:endParaRPr lang="en-US" altLang="zh-CN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77C269E3-3390-4B45-8726-0B40054CF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2895600" y="3295650"/>
            <a:ext cx="444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Left</a:t>
            </a:r>
          </a:p>
          <a:p>
            <a:pPr>
              <a:lnSpc>
                <a:spcPts val="1600"/>
              </a:lnSpc>
              <a:tabLst>
                <a:tab pos="177800" algn="l"/>
              </a:tabLst>
            </a:pP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Range</a:t>
            </a:r>
          </a:p>
          <a:p>
            <a:pPr>
              <a:lnSpc>
                <a:spcPts val="1600"/>
              </a:lnSpc>
              <a:tabLst>
                <a:tab pos="177800" algn="l"/>
              </a:tabLst>
            </a:pP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Guard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737600" y="3333750"/>
            <a:ext cx="4445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Right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Range</a:t>
            </a:r>
          </a:p>
          <a:p>
            <a:pPr>
              <a:lnSpc>
                <a:spcPts val="1600"/>
              </a:lnSpc>
              <a:tabLst/>
            </a:pPr>
            <a:r>
              <a:rPr lang="en-US" altLang="zh-CN" sz="1400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Guard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775074" y="4572000"/>
            <a:ext cx="43688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trained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instructor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assistants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help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issues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guards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help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watch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AE542-93F7-4084-9293-1AEFE81A495C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45551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1451"/>
            <a:ext cx="12192000" cy="2921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5930900" y="6522551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99800" y="6522551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7100" y="6522551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76440-A95D-4BEC-90F6-F2FA31924BAD}"/>
              </a:ext>
            </a:extLst>
          </p:cNvPr>
          <p:cNvSpPr txBox="1"/>
          <p:nvPr/>
        </p:nvSpPr>
        <p:spPr>
          <a:xfrm>
            <a:off x="3308984" y="6623253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24BAB62-6CC6-4427-9250-CF6733EA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2E33F-5295-43FF-9E61-78920CAA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1" y="1133937"/>
            <a:ext cx="11595100" cy="5209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29376-DE26-440F-A35A-E14573B9E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"/>
            <a:ext cx="12192000" cy="12046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C8A240-6813-4786-84AF-D36BC7F3B25A}"/>
              </a:ext>
            </a:extLst>
          </p:cNvPr>
          <p:cNvSpPr/>
          <p:nvPr/>
        </p:nvSpPr>
        <p:spPr>
          <a:xfrm>
            <a:off x="606875" y="1841275"/>
            <a:ext cx="103854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altLang="zh-CN" sz="2400" b="1" dirty="0">
                <a:cs typeface="Gill Sans Ultra Bold" pitchFamily="18" charset="0"/>
              </a:rPr>
              <a:t>Ranges may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be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opened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only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by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a</a:t>
            </a:r>
            <a:r>
              <a:rPr lang="en-US" altLang="zh-CN" sz="2400" b="1" dirty="0">
                <a:cs typeface="Times New Roman" pitchFamily="18" charset="0"/>
              </a:rPr>
              <a:t> </a:t>
            </a:r>
            <a:r>
              <a:rPr lang="en-US" altLang="zh-CN" sz="2400" b="1">
                <a:cs typeface="Gill Sans Ultra Bold" pitchFamily="18" charset="0"/>
              </a:rPr>
              <a:t>qualified range</a:t>
            </a:r>
            <a:r>
              <a:rPr lang="en-US" altLang="zh-CN" sz="2400" b="1">
                <a:cs typeface="Times New Roman" pitchFamily="18" charset="0"/>
              </a:rPr>
              <a:t> </a:t>
            </a:r>
            <a:r>
              <a:rPr lang="en-US" altLang="zh-CN" sz="2400" b="1" dirty="0">
                <a:cs typeface="Gill Sans Ultra Bold" pitchFamily="18" charset="0"/>
              </a:rPr>
              <a:t>master.</a:t>
            </a:r>
          </a:p>
          <a:p>
            <a:pPr lvl="4"/>
            <a:r>
              <a:rPr lang="en-US" sz="2400" b="1" dirty="0"/>
              <a:t>Know your target and what is beyond.</a:t>
            </a:r>
            <a:r>
              <a:rPr lang="en-US" sz="2400" dirty="0"/>
              <a:t>  </a:t>
            </a:r>
          </a:p>
          <a:p>
            <a:pPr lvl="4"/>
            <a:r>
              <a:rPr lang="en-US" sz="2400" b="1" dirty="0"/>
              <a:t>Be sure the guns or bows and arrows are safe to operate.</a:t>
            </a:r>
            <a:r>
              <a:rPr lang="en-US" sz="2400" dirty="0"/>
              <a:t> </a:t>
            </a:r>
          </a:p>
          <a:p>
            <a:pPr lvl="4"/>
            <a:r>
              <a:rPr lang="en-US" sz="2400" b="1" dirty="0"/>
              <a:t>Know how to use them safely.</a:t>
            </a:r>
            <a:r>
              <a:rPr lang="en-US" sz="2400" dirty="0"/>
              <a:t>  </a:t>
            </a:r>
          </a:p>
          <a:p>
            <a:pPr lvl="4"/>
            <a:r>
              <a:rPr lang="en-US" sz="2400" b="1" dirty="0"/>
              <a:t>Use only the correct ammunition or arrows</a:t>
            </a:r>
            <a:r>
              <a:rPr lang="en-US" sz="2400" dirty="0"/>
              <a:t>.</a:t>
            </a:r>
          </a:p>
          <a:p>
            <a:pPr lvl="4"/>
            <a:r>
              <a:rPr lang="en-US" sz="2400" b="1" dirty="0"/>
              <a:t>Never use alcohol or drugs before or while shooting.</a:t>
            </a:r>
            <a:endParaRPr lang="en-US" sz="2400" dirty="0"/>
          </a:p>
          <a:p>
            <a:pPr lvl="4"/>
            <a:r>
              <a:rPr lang="en-US" sz="2400" b="1" dirty="0"/>
              <a:t>Store so they are not accessible to unauthorized persons.</a:t>
            </a:r>
          </a:p>
          <a:p>
            <a:endParaRPr lang="en-US" b="1" dirty="0"/>
          </a:p>
          <a:p>
            <a:r>
              <a:rPr lang="en-US" b="1" dirty="0"/>
              <a:t>Be aware that certain types of guns and bows as well as many shooting activities require additional safety precautions.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A691F-F015-4797-8D62-18A45B9D14F0}"/>
              </a:ext>
            </a:extLst>
          </p:cNvPr>
          <p:cNvSpPr txBox="1"/>
          <p:nvPr/>
        </p:nvSpPr>
        <p:spPr>
          <a:xfrm>
            <a:off x="10857041" y="5653815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FCA881-B761-4292-BE9F-370619694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702"/>
            <a:ext cx="12192000" cy="297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7BE9B2-FD76-4CE0-B6A8-EBE4F27837AC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6512C-3457-46A5-BC18-C2DE450B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04843"/>
            <a:ext cx="2895600" cy="365125"/>
          </a:xfrm>
        </p:spPr>
        <p:txBody>
          <a:bodyPr/>
          <a:lstStyle/>
          <a:p>
            <a:r>
              <a:rPr lang="en-US" dirty="0"/>
              <a:t>Draft 2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FB32-078C-44D9-9DEE-E3C4CD7C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915" y="6292732"/>
            <a:ext cx="811770" cy="365125"/>
          </a:xfrm>
        </p:spPr>
        <p:txBody>
          <a:bodyPr/>
          <a:lstStyle/>
          <a:p>
            <a:fld id="{47A6ACD5-4E24-43A5-AB97-F0C7BC4BC8C0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40E8D6-A5BE-4E5B-A616-344C0600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C0CC-B420-4EB2-8048-C8EA89B5F893}" type="datetime1">
              <a:rPr lang="en-US" smtClean="0"/>
              <a:t>2/9/2019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FACEE-CE7F-4501-96E6-D8C5C51AE705}"/>
              </a:ext>
            </a:extLst>
          </p:cNvPr>
          <p:cNvSpPr txBox="1"/>
          <p:nvPr/>
        </p:nvSpPr>
        <p:spPr>
          <a:xfrm>
            <a:off x="4181711" y="1204185"/>
            <a:ext cx="3693319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General Safety Rules</a:t>
            </a:r>
          </a:p>
        </p:txBody>
      </p:sp>
    </p:spTree>
    <p:extLst>
      <p:ext uri="{BB962C8B-B14F-4D97-AF65-F5344CB8AC3E}">
        <p14:creationId xmlns:p14="http://schemas.microsoft.com/office/powerpoint/2010/main" val="304031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2672" y="2070100"/>
            <a:ext cx="104140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Before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equipment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Inspect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bow,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arrow,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etc.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functioning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properly.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piece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equipment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functioning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required,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aside.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it.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Notify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appropriate</a:t>
            </a:r>
            <a:r>
              <a:rPr lang="en-US" altLang="zh-CN" sz="2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camp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director,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refurbished.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30900" y="6477000"/>
            <a:ext cx="428772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508500" y="1168400"/>
            <a:ext cx="3149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2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2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BD9CD-0E58-4D6E-9F02-F61989ED2303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95250" y="638175"/>
            <a:ext cx="12192000" cy="6219825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1" y="6553199"/>
            <a:ext cx="12192000" cy="4581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92373" y="1659075"/>
            <a:ext cx="10616753" cy="47141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briefing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limit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shooting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Briefing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Cover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briefing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Invite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BBs,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anyone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wearing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glasses;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prescription,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glasses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glasses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good.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stations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touch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until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take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Again,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remind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touch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until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commands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commence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fire.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Cease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shooting.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Cease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Fire,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immediately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Return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Insure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save.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condition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accidently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fired.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exchange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and/or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retrieve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exit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location.</a:t>
            </a:r>
          </a:p>
          <a:p>
            <a:pPr>
              <a:lnSpc>
                <a:spcPts val="2100"/>
              </a:lnSpc>
              <a:tabLst>
                <a:tab pos="342900" algn="l"/>
                <a:tab pos="3797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11.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cases,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start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74567-7406-450D-944A-5E46A779DF05}"/>
              </a:ext>
            </a:extLst>
          </p:cNvPr>
          <p:cNvSpPr txBox="1"/>
          <p:nvPr/>
        </p:nvSpPr>
        <p:spPr>
          <a:xfrm>
            <a:off x="4490721" y="1181710"/>
            <a:ext cx="3020058" cy="4116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Range Operation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0D8CE-1A8A-48A4-B79C-0D4D355D9953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66799" y="1447800"/>
            <a:ext cx="9220201" cy="36112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Circle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 Archery/BB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Master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Certification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Course.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been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developed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train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adult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leaders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setup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operation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archery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certifications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NRA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Rifle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Archery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 better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archery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Circle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Council.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council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district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activities.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important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remember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program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 that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Master,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responsible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including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setup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operation.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Parents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guardians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 entrusting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children.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certifications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valid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years.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dirty="0"/>
              <a:t>		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Note: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scouting,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‘Weapons’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Weapons.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 w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eapons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them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‘Weapons’.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D9EED-011B-4843-9F87-C9945C88389D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7900" y="1460500"/>
            <a:ext cx="10083800" cy="255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portions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Manuals.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printed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briefing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activity.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	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briefings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responsibility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belongs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master.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responsibility.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Assistance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assist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</a:p>
          <a:p>
            <a:pPr>
              <a:lnSpc>
                <a:spcPts val="21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			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63500" algn="l"/>
                <a:tab pos="139700" algn="l"/>
                <a:tab pos="152400" algn="l"/>
                <a:tab pos="1828800" algn="l"/>
                <a:tab pos="2794000" algn="l"/>
                <a:tab pos="4140200" algn="l"/>
              </a:tabLst>
            </a:pPr>
            <a:r>
              <a:rPr lang="en-US" altLang="zh-CN" dirty="0"/>
              <a:t>					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Suggested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Safety/Range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Briefing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0" y="4330700"/>
            <a:ext cx="1905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00600" y="4330700"/>
            <a:ext cx="40386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toys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rules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BBs,You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Fundamentals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780C4-068F-444E-A5AF-2AE5EBE5FB1D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500" y="2247900"/>
            <a:ext cx="59563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596900" algn="l"/>
              </a:tabLst>
            </a:pP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Cub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Scout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BB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GUN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6600"/>
              </a:lnSpc>
              <a:tabLst>
                <a:tab pos="596900" algn="l"/>
              </a:tabLst>
            </a:pPr>
            <a:r>
              <a:rPr lang="en-US" altLang="zh-CN" dirty="0"/>
              <a:t>	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RANGE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MANUAL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DDA54-7F0A-4895-8F40-F218AD405360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500" y="2247900"/>
            <a:ext cx="64643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596900" algn="l"/>
              </a:tabLst>
            </a:pP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Cub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Scout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05596"/>
                </a:solidFill>
                <a:latin typeface="Felix Titling" pitchFamily="18" charset="0"/>
                <a:cs typeface="Felix Titling" pitchFamily="18" charset="0"/>
              </a:rPr>
              <a:t>Archery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6600"/>
              </a:lnSpc>
              <a:tabLst>
                <a:tab pos="596900" algn="l"/>
              </a:tabLst>
            </a:pPr>
            <a:r>
              <a:rPr lang="en-US" altLang="zh-CN" dirty="0"/>
              <a:t>	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RANGE</a:t>
            </a:r>
            <a:r>
              <a:rPr lang="en-US" altLang="zh-CN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>
                <a:solidFill>
                  <a:srgbClr val="FF0000"/>
                </a:solidFill>
                <a:latin typeface="Felix Titling" pitchFamily="18" charset="0"/>
                <a:cs typeface="Felix Titling" pitchFamily="18" charset="0"/>
              </a:rPr>
              <a:t>MANUAL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F11BF-82EB-487B-A388-A10B6E75BEC7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489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0EE26-21F0-4A8F-97E9-A599C1A580F7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354818" y="6281000"/>
            <a:ext cx="1348739" cy="15240"/>
          </a:xfrm>
          <a:custGeom>
            <a:avLst/>
            <a:gdLst>
              <a:gd name="connsiteX0" fmla="*/ 0 w 1348739"/>
              <a:gd name="connsiteY0" fmla="*/ 0 h 15240"/>
              <a:gd name="connsiteX1" fmla="*/ 337184 w 1348739"/>
              <a:gd name="connsiteY1" fmla="*/ 0 h 15240"/>
              <a:gd name="connsiteX2" fmla="*/ 674369 w 1348739"/>
              <a:gd name="connsiteY2" fmla="*/ 0 h 15240"/>
              <a:gd name="connsiteX3" fmla="*/ 1011554 w 1348739"/>
              <a:gd name="connsiteY3" fmla="*/ 0 h 15240"/>
              <a:gd name="connsiteX4" fmla="*/ 1348739 w 1348739"/>
              <a:gd name="connsiteY4" fmla="*/ 0 h 15240"/>
              <a:gd name="connsiteX5" fmla="*/ 1348739 w 1348739"/>
              <a:gd name="connsiteY5" fmla="*/ 15240 h 15240"/>
              <a:gd name="connsiteX6" fmla="*/ 1011554 w 1348739"/>
              <a:gd name="connsiteY6" fmla="*/ 15240 h 15240"/>
              <a:gd name="connsiteX7" fmla="*/ 674369 w 1348739"/>
              <a:gd name="connsiteY7" fmla="*/ 15240 h 15240"/>
              <a:gd name="connsiteX8" fmla="*/ 337184 w 1348739"/>
              <a:gd name="connsiteY8" fmla="*/ 15240 h 15240"/>
              <a:gd name="connsiteX9" fmla="*/ 0 w 1348739"/>
              <a:gd name="connsiteY9" fmla="*/ 15240 h 15240"/>
              <a:gd name="connsiteX10" fmla="*/ 0 w 1348739"/>
              <a:gd name="connsiteY10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48739" h="15240">
                <a:moveTo>
                  <a:pt x="0" y="0"/>
                </a:moveTo>
                <a:lnTo>
                  <a:pt x="337184" y="0"/>
                </a:lnTo>
                <a:lnTo>
                  <a:pt x="674369" y="0"/>
                </a:lnTo>
                <a:lnTo>
                  <a:pt x="1011554" y="0"/>
                </a:lnTo>
                <a:lnTo>
                  <a:pt x="1348739" y="0"/>
                </a:lnTo>
                <a:lnTo>
                  <a:pt x="1348739" y="15240"/>
                </a:lnTo>
                <a:lnTo>
                  <a:pt x="1011554" y="15240"/>
                </a:lnTo>
                <a:lnTo>
                  <a:pt x="674369" y="15240"/>
                </a:lnTo>
                <a:lnTo>
                  <a:pt x="337184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563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350500" y="6096000"/>
            <a:ext cx="1346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49300" algn="l"/>
              </a:tabLst>
            </a:pPr>
            <a:r>
              <a:rPr lang="en-US" altLang="zh-CN" sz="1800" dirty="0">
                <a:solidFill>
                  <a:srgbClr val="0563C1"/>
                </a:solidFill>
                <a:latin typeface="Calibri" pitchFamily="18" charset="0"/>
                <a:cs typeface="Calibri" pitchFamily="18" charset="0"/>
                <a:hlinkClick r:id="rId3"/>
              </a:rPr>
              <a:t>Full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563C1"/>
                </a:solidFill>
                <a:latin typeface="Calibri" pitchFamily="18" charset="0"/>
                <a:cs typeface="Calibri" pitchFamily="18" charset="0"/>
                <a:hlinkClick r:id="rId3"/>
              </a:rPr>
              <a:t>Document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7493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BC868-7257-4347-8820-851CEB32F157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0354818" y="6281000"/>
            <a:ext cx="1348739" cy="15240"/>
          </a:xfrm>
          <a:custGeom>
            <a:avLst/>
            <a:gdLst>
              <a:gd name="connsiteX0" fmla="*/ 0 w 1348739"/>
              <a:gd name="connsiteY0" fmla="*/ 0 h 15240"/>
              <a:gd name="connsiteX1" fmla="*/ 337184 w 1348739"/>
              <a:gd name="connsiteY1" fmla="*/ 0 h 15240"/>
              <a:gd name="connsiteX2" fmla="*/ 674369 w 1348739"/>
              <a:gd name="connsiteY2" fmla="*/ 0 h 15240"/>
              <a:gd name="connsiteX3" fmla="*/ 1011554 w 1348739"/>
              <a:gd name="connsiteY3" fmla="*/ 0 h 15240"/>
              <a:gd name="connsiteX4" fmla="*/ 1348739 w 1348739"/>
              <a:gd name="connsiteY4" fmla="*/ 0 h 15240"/>
              <a:gd name="connsiteX5" fmla="*/ 1348739 w 1348739"/>
              <a:gd name="connsiteY5" fmla="*/ 15240 h 15240"/>
              <a:gd name="connsiteX6" fmla="*/ 1011554 w 1348739"/>
              <a:gd name="connsiteY6" fmla="*/ 15240 h 15240"/>
              <a:gd name="connsiteX7" fmla="*/ 674369 w 1348739"/>
              <a:gd name="connsiteY7" fmla="*/ 15240 h 15240"/>
              <a:gd name="connsiteX8" fmla="*/ 337184 w 1348739"/>
              <a:gd name="connsiteY8" fmla="*/ 15240 h 15240"/>
              <a:gd name="connsiteX9" fmla="*/ 0 w 1348739"/>
              <a:gd name="connsiteY9" fmla="*/ 15240 h 15240"/>
              <a:gd name="connsiteX10" fmla="*/ 0 w 1348739"/>
              <a:gd name="connsiteY10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48739" h="15240">
                <a:moveTo>
                  <a:pt x="0" y="0"/>
                </a:moveTo>
                <a:lnTo>
                  <a:pt x="337184" y="0"/>
                </a:lnTo>
                <a:lnTo>
                  <a:pt x="674369" y="0"/>
                </a:lnTo>
                <a:lnTo>
                  <a:pt x="1011554" y="0"/>
                </a:lnTo>
                <a:lnTo>
                  <a:pt x="1348739" y="0"/>
                </a:lnTo>
                <a:lnTo>
                  <a:pt x="1348739" y="15240"/>
                </a:lnTo>
                <a:lnTo>
                  <a:pt x="1011554" y="15240"/>
                </a:lnTo>
                <a:lnTo>
                  <a:pt x="674369" y="15240"/>
                </a:lnTo>
                <a:lnTo>
                  <a:pt x="337184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563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75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350500" y="6096000"/>
            <a:ext cx="13462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49300" algn="l"/>
              </a:tabLst>
            </a:pPr>
            <a:r>
              <a:rPr lang="en-US" altLang="zh-CN" sz="1800" dirty="0">
                <a:solidFill>
                  <a:srgbClr val="0563C1"/>
                </a:solidFill>
                <a:latin typeface="Calibri" pitchFamily="18" charset="0"/>
                <a:cs typeface="Calibri" pitchFamily="18" charset="0"/>
                <a:hlinkClick r:id="rId4"/>
              </a:rPr>
              <a:t>Full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563C1"/>
                </a:solidFill>
                <a:latin typeface="Calibri" pitchFamily="18" charset="0"/>
                <a:cs typeface="Calibri" pitchFamily="18" charset="0"/>
                <a:hlinkClick r:id="rId4"/>
              </a:rPr>
              <a:t>Document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749300" algn="l"/>
              </a:tabLst>
            </a:pPr>
            <a:r>
              <a:rPr lang="en-US" altLang="zh-CN" dirty="0"/>
              <a:t>	</a:t>
            </a: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F91A8-62F9-47A0-9DBC-1B45BED08821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1800" y="2032000"/>
            <a:ext cx="9301842" cy="4803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dirty="0"/>
              <a:t>		</a:t>
            </a:r>
            <a:r>
              <a:rPr lang="en-US" altLang="zh-CN" sz="3200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Your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Calibri" pitchFamily="18" charset="0"/>
                <a:cs typeface="Calibri" pitchFamily="18" charset="0"/>
              </a:rPr>
              <a:t>Turn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what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learned,</a:t>
            </a:r>
          </a:p>
          <a:p>
            <a:pPr>
              <a:lnSpc>
                <a:spcPts val="38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dirty="0"/>
              <a:t>	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Build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range.</a:t>
            </a:r>
          </a:p>
          <a:p>
            <a:pPr>
              <a:lnSpc>
                <a:spcPts val="38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dirty="0"/>
              <a:t>	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Every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practice.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</a:p>
          <a:p>
            <a:pPr>
              <a:lnSpc>
                <a:spcPts val="38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chance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practice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you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skills.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457200" algn="l"/>
                <a:tab pos="3810000" algn="l"/>
                <a:tab pos="4229100" algn="l"/>
              </a:tabLst>
            </a:pPr>
            <a:r>
              <a:rPr lang="en-US" altLang="zh-CN" dirty="0"/>
              <a:t>			</a:t>
            </a: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99800" y="64770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24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643C9-90A1-4D2F-A220-98685BCC7FFB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628650"/>
            <a:ext cx="12192000" cy="622935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93701" y="1447800"/>
            <a:ext cx="10858500" cy="37779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b="1" dirty="0">
              <a:latin typeface="+mj-lt"/>
            </a:endParaRPr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This course consist of three documents</a:t>
            </a:r>
          </a:p>
          <a:p>
            <a:pPr lvl="1"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Range Master Course (This Document) </a:t>
            </a:r>
          </a:p>
          <a:p>
            <a:pPr lvl="1"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Archery Range Manual</a:t>
            </a:r>
          </a:p>
          <a:p>
            <a:pPr lvl="1"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BB Range Manual</a:t>
            </a:r>
          </a:p>
          <a:p>
            <a:pPr lvl="1"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endParaRPr lang="en-US" altLang="zh-CN" b="1" dirty="0">
              <a:latin typeface="+mj-lt"/>
            </a:endParaRPr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Range manuals are designed for use on the range.  They cover all the information that should be covered in a safety briefing.  It is a good idea to used this document for all your safety briefings.</a:t>
            </a:r>
          </a:p>
          <a:p>
            <a:pPr lvl="1"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endParaRPr lang="en-US" altLang="zh-CN" b="1" dirty="0">
              <a:latin typeface="+mj-lt"/>
            </a:endParaRPr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  <a:cs typeface="Calibri" pitchFamily="18" charset="0"/>
              </a:rPr>
              <a:t>Much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of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the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information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from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this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course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comes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from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other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BSA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documents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including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Boy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Scouts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National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Shooting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Sports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Manual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and </a:t>
            </a:r>
            <a:r>
              <a:rPr lang="en-US" altLang="zh-CN" b="1" i="1" dirty="0">
                <a:latin typeface="+mj-lt"/>
                <a:cs typeface="Calibri" pitchFamily="18" charset="0"/>
              </a:rPr>
              <a:t>Cub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Scout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Shooting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Sports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i="1" dirty="0">
                <a:latin typeface="+mj-lt"/>
                <a:cs typeface="Calibri" pitchFamily="18" charset="0"/>
              </a:rPr>
              <a:t>Guide</a:t>
            </a:r>
            <a:r>
              <a:rPr lang="en-US" altLang="zh-CN" b="1" dirty="0">
                <a:latin typeface="+mj-lt"/>
                <a:cs typeface="Calibri" pitchFamily="18" charset="0"/>
              </a:rPr>
              <a:t>.</a:t>
            </a:r>
            <a:r>
              <a:rPr lang="en-US" altLang="zh-CN" b="1" dirty="0">
                <a:latin typeface="+mj-lt"/>
                <a:cs typeface="Times New Roman" pitchFamily="18" charset="0"/>
              </a:rPr>
              <a:t>  </a:t>
            </a:r>
            <a:r>
              <a:rPr lang="en-US" altLang="zh-CN" b="1" dirty="0">
                <a:latin typeface="+mj-lt"/>
                <a:cs typeface="Calibri" pitchFamily="18" charset="0"/>
              </a:rPr>
              <a:t>Both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can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be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found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on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line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and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should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be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reviewed.</a:t>
            </a:r>
            <a:r>
              <a:rPr lang="en-US" altLang="zh-CN" b="1" dirty="0">
                <a:latin typeface="+mj-lt"/>
                <a:cs typeface="Times New Roman" pitchFamily="18" charset="0"/>
              </a:rPr>
              <a:t>  </a:t>
            </a:r>
            <a:r>
              <a:rPr lang="en-US" altLang="zh-CN" b="1" dirty="0">
                <a:latin typeface="+mj-lt"/>
                <a:cs typeface="Calibri" pitchFamily="18" charset="0"/>
              </a:rPr>
              <a:t>Links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to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some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videos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from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NRA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and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YouTube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are also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include.</a:t>
            </a:r>
          </a:p>
          <a:p>
            <a:pPr>
              <a:lnSpc>
                <a:spcPts val="1000"/>
              </a:lnSpc>
            </a:pPr>
            <a:endParaRPr lang="en-US" altLang="zh-CN" b="1" dirty="0">
              <a:latin typeface="+mj-lt"/>
            </a:endParaRPr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  <a:cs typeface="Calibri" pitchFamily="18" charset="0"/>
              </a:rPr>
              <a:t>You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can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download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the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most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up-to-date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copy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of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the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course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material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and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range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manuals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from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the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Circle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Ten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Shooting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Sports</a:t>
            </a:r>
            <a:r>
              <a:rPr lang="en-US" altLang="zh-CN" b="1" dirty="0">
                <a:latin typeface="+mj-lt"/>
                <a:cs typeface="Times New Roman" pitchFamily="18" charset="0"/>
              </a:rPr>
              <a:t> </a:t>
            </a:r>
            <a:r>
              <a:rPr lang="en-US" altLang="zh-CN" b="1" dirty="0">
                <a:latin typeface="+mj-lt"/>
                <a:cs typeface="Calibri" pitchFamily="18" charset="0"/>
              </a:rPr>
              <a:t>website:</a:t>
            </a:r>
          </a:p>
          <a:p>
            <a:pPr>
              <a:lnSpc>
                <a:spcPts val="18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endParaRPr lang="en-US" altLang="zh-CN" b="1" dirty="0">
              <a:latin typeface="+mj-lt"/>
              <a:cs typeface="Calibri" pitchFamily="18" charset="0"/>
            </a:endParaRPr>
          </a:p>
          <a:p>
            <a:pPr>
              <a:lnSpc>
                <a:spcPts val="1900"/>
              </a:lnSpc>
              <a:tabLst>
                <a:tab pos="38100" algn="l"/>
                <a:tab pos="63500" algn="l"/>
                <a:tab pos="3708400" algn="l"/>
                <a:tab pos="3898900" algn="l"/>
              </a:tabLst>
            </a:pPr>
            <a:r>
              <a:rPr lang="en-US" altLang="zh-CN" b="1" dirty="0">
                <a:latin typeface="+mj-lt"/>
              </a:rPr>
              <a:t>			</a:t>
            </a:r>
            <a:r>
              <a:rPr lang="en-US" altLang="zh-CN" b="1" dirty="0">
                <a:latin typeface="+mj-lt"/>
                <a:cs typeface="Calibri" pitchFamily="18" charset="0"/>
              </a:rPr>
              <a:t>https://www.c10shootingsports.org</a:t>
            </a:r>
            <a:r>
              <a:rPr lang="en-US" altLang="zh-CN" dirty="0"/>
              <a:t>				</a:t>
            </a:r>
            <a:endParaRPr lang="en-US" altLang="zh-CN" dirty="0">
              <a:solidFill>
                <a:srgbClr val="0563C1"/>
              </a:solidFill>
              <a:latin typeface="Calibri" pitchFamily="18" charset="0"/>
              <a:cs typeface="Calibri" pitchFamily="18" charset="0"/>
              <a:hlinkClick r:id="rId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A3B4F-9C96-4DFF-89A0-DE6DEEA7BDF4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  <p:extLst>
      <p:ext uri="{BB962C8B-B14F-4D97-AF65-F5344CB8AC3E}">
        <p14:creationId xmlns:p14="http://schemas.microsoft.com/office/powerpoint/2010/main" val="190557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9100"/>
            <a:ext cx="4000500" cy="4673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1257300"/>
            <a:ext cx="4356100" cy="4991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38300" y="3200400"/>
            <a:ext cx="1117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Spring-Piston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385300" y="3200400"/>
            <a:ext cx="889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Pneumatic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352800" y="1692355"/>
            <a:ext cx="5764783" cy="41883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Spring-Piston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Pneumatic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Single-stroke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Multi-pump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pneumatics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Compressed</a:t>
            </a:r>
            <a:r>
              <a:rPr lang="en-US" altLang="zh-CN" sz="2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C02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Restrictions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Scouts: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.177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caliber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</a:p>
          <a:p>
            <a:pPr>
              <a:lnSpc>
                <a:spcPts val="28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Velocity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350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</a:p>
          <a:p>
            <a:pPr>
              <a:lnSpc>
                <a:spcPts val="21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(Pelets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velocity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allowed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Webelos,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</a:p>
          <a:p>
            <a:pPr>
              <a:lnSpc>
                <a:spcPts val="2100"/>
              </a:lnSpc>
              <a:tabLst>
                <a:tab pos="457200" algn="l"/>
                <a:tab pos="8382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NRA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certified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instructor)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27CD1-07EF-46DA-9D04-D5260FE41922}"/>
              </a:ext>
            </a:extLst>
          </p:cNvPr>
          <p:cNvSpPr txBox="1"/>
          <p:nvPr/>
        </p:nvSpPr>
        <p:spPr>
          <a:xfrm>
            <a:off x="4384676" y="1189773"/>
            <a:ext cx="3151504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Types of BB Guns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0033C-CB86-4628-98F4-5A00F99E1C67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041970"/>
            <a:ext cx="8623300" cy="2959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56400" y="5473700"/>
            <a:ext cx="43307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Note: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ways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Owners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Manual.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available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online.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56080" y="1694351"/>
            <a:ext cx="9479839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76200" algn="l"/>
                <a:tab pos="88900" algn="l"/>
                <a:tab pos="1041400" algn="l"/>
                <a:tab pos="3441700" algn="l"/>
              </a:tabLst>
            </a:pP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Spring-Piston: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guns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uses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Scouts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Daisy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Red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Ryders</a:t>
            </a:r>
          </a:p>
          <a:p>
            <a:pPr>
              <a:lnSpc>
                <a:spcPts val="2400"/>
              </a:lnSpc>
              <a:tabLst>
                <a:tab pos="76200" algn="l"/>
                <a:tab pos="88900" algn="l"/>
                <a:tab pos="1041400" algn="l"/>
                <a:tab pos="3441700" algn="l"/>
              </a:tabLst>
            </a:pPr>
            <a:r>
              <a:rPr lang="en-US" altLang="zh-CN" dirty="0"/>
              <a:t>		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(model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1938)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Daisy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Bucks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(model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105).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smaller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scouts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Buck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fit.</a:t>
            </a:r>
          </a:p>
          <a:p>
            <a:pPr>
              <a:lnSpc>
                <a:spcPts val="2400"/>
              </a:lnSpc>
              <a:tabLst>
                <a:tab pos="76200" algn="l"/>
                <a:tab pos="88900" algn="l"/>
                <a:tab pos="1041400" algn="l"/>
                <a:tab pos="3441700" algn="l"/>
              </a:tabLst>
            </a:pP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approximately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400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BBs.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guns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maximum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velocity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350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feet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latin typeface="Calibri" pitchFamily="18" charset="0"/>
                <a:cs typeface="Calibri" pitchFamily="18" charset="0"/>
              </a:rPr>
              <a:t>per</a:t>
            </a:r>
          </a:p>
          <a:p>
            <a:pPr>
              <a:lnSpc>
                <a:spcPts val="2400"/>
              </a:lnSpc>
              <a:tabLst>
                <a:tab pos="76200" algn="l"/>
                <a:tab pos="88900" algn="l"/>
                <a:tab pos="1041400" algn="l"/>
                <a:tab pos="3441700" algn="l"/>
              </a:tabLst>
            </a:pPr>
            <a:r>
              <a:rPr lang="en-US" altLang="zh-CN" dirty="0"/>
              <a:t>			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shoots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.177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BBs,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requirement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scouts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A16F1-9FAA-40C7-BCA9-08A3608BFEFD}"/>
              </a:ext>
            </a:extLst>
          </p:cNvPr>
          <p:cNvSpPr txBox="1"/>
          <p:nvPr/>
        </p:nvSpPr>
        <p:spPr>
          <a:xfrm>
            <a:off x="4800600" y="1193800"/>
            <a:ext cx="2380460" cy="4116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Spring Piston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14438-510C-4472-9658-94757ACB7412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2730500"/>
            <a:ext cx="9791700" cy="2197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756400" y="5461000"/>
            <a:ext cx="4203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Note: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probably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best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older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456149" y="1860550"/>
            <a:ext cx="9378273" cy="10079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88900" algn="l"/>
                <a:tab pos="1879600" algn="l"/>
                <a:tab pos="3454400" algn="l"/>
              </a:tabLst>
            </a:pP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official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BSA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pneumatic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Daisy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Model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1910.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single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pump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that</a:t>
            </a:r>
          </a:p>
          <a:p>
            <a:pPr>
              <a:lnSpc>
                <a:spcPts val="2300"/>
              </a:lnSpc>
              <a:tabLst>
                <a:tab pos="88900" algn="l"/>
                <a:tab pos="1879600" algn="l"/>
                <a:tab pos="3454400" algn="l"/>
              </a:tabLst>
            </a:pP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meets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requirement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Cub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Scouts.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also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velocity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350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feet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per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400"/>
              </a:lnSpc>
              <a:tabLst>
                <a:tab pos="88900" algn="l"/>
                <a:tab pos="1879600" algn="l"/>
                <a:tab pos="3454400" algn="l"/>
              </a:tabLst>
            </a:pPr>
            <a:r>
              <a:rPr lang="en-US" altLang="zh-CN" dirty="0"/>
              <a:t>		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shoots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.177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BBs.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approximately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50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Calibri" pitchFamily="18" charset="0"/>
                <a:cs typeface="Calibri" pitchFamily="18" charset="0"/>
              </a:rPr>
              <a:t>BBs.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99C1D-4C50-4056-949A-EA2885F51E73}"/>
              </a:ext>
            </a:extLst>
          </p:cNvPr>
          <p:cNvSpPr txBox="1"/>
          <p:nvPr/>
        </p:nvSpPr>
        <p:spPr>
          <a:xfrm>
            <a:off x="5092400" y="1216159"/>
            <a:ext cx="1867499" cy="4116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Pneumatic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C7A46-BF98-4E60-AEF6-977848E4ACB3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100" y="1371600"/>
            <a:ext cx="3937000" cy="3949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97902" y="1814554"/>
            <a:ext cx="6779998" cy="42396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AMUNITION</a:t>
            </a:r>
          </a:p>
          <a:p>
            <a:pPr>
              <a:lnSpc>
                <a:spcPts val="2900"/>
              </a:lnSpc>
              <a:tabLst>
                <a:tab pos="3746500" algn="l"/>
              </a:tabLst>
            </a:pP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Cub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Scouts,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ammunition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.177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caliber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3746500" algn="l"/>
              </a:tabLst>
            </a:pP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REUSE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Never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reuse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pellets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projectiles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easily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deformed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upon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impact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target,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damage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reused.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3746500" algn="l"/>
              </a:tabLst>
            </a:pP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STORAGE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BBs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safety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reasons,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ammunition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always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stored</a:t>
            </a:r>
          </a:p>
          <a:p>
            <a:pPr>
              <a:lnSpc>
                <a:spcPts val="2300"/>
              </a:lnSpc>
              <a:tabLst>
                <a:tab pos="37465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separately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air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accessible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unauthorized</a:t>
            </a:r>
          </a:p>
          <a:p>
            <a:pPr>
              <a:lnSpc>
                <a:spcPts val="2400"/>
              </a:lnSpc>
              <a:tabLst>
                <a:tab pos="3746500" algn="l"/>
              </a:tabLst>
            </a:pPr>
            <a:r>
              <a:rPr lang="en-US" altLang="zh-CN" sz="20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persons.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79A888-54EA-4FDD-8690-034C9A0D8AC8}"/>
              </a:ext>
            </a:extLst>
          </p:cNvPr>
          <p:cNvSpPr txBox="1"/>
          <p:nvPr/>
        </p:nvSpPr>
        <p:spPr>
          <a:xfrm>
            <a:off x="5105400" y="1175300"/>
            <a:ext cx="1889941" cy="4116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 err="1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Amunition</a:t>
            </a:r>
            <a:endParaRPr lang="en-US" altLang="zh-CN" sz="3200" b="1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5275F-F8B8-474B-8385-CAC8CB292F04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		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546600" cy="4165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2349500"/>
            <a:ext cx="723900" cy="3149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30900" y="6477000"/>
            <a:ext cx="428772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93211" y="1769440"/>
            <a:ext cx="5715000" cy="42011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Recurve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traditional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learners.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allows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learn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finger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tension.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Modern</a:t>
            </a:r>
          </a:p>
          <a:p>
            <a:pPr>
              <a:lnSpc>
                <a:spcPts val="21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recurve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either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entirely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fiberglass,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composite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wood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fiberglass.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options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  <a:p>
            <a:pPr>
              <a:lnSpc>
                <a:spcPts val="21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satisfactory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beginning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instruction.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Compound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harder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master,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 will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produce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consistent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results.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pulley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1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mechanical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advantage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assist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strength or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stamina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issue.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Training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 typically recurve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 </a:t>
            </a: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could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longbow or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compound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usually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expensive</a:t>
            </a:r>
          </a:p>
          <a:p>
            <a:pPr>
              <a:lnSpc>
                <a:spcPts val="21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less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strength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matched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capabilities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abilities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25400" algn="l"/>
                <a:tab pos="1282700" algn="l"/>
                <a:tab pos="1295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scouts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them.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16D408A-9496-4F02-8D7A-FDC45B889C3D}"/>
              </a:ext>
            </a:extLst>
          </p:cNvPr>
          <p:cNvSpPr txBox="1"/>
          <p:nvPr/>
        </p:nvSpPr>
        <p:spPr>
          <a:xfrm>
            <a:off x="3657600" y="1130880"/>
            <a:ext cx="4745009" cy="4116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Types of Bows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B5C3E-48EE-4A94-95F3-7BC5A68EB497}"/>
              </a:ext>
            </a:extLst>
          </p:cNvPr>
          <p:cNvSpPr txBox="1"/>
          <p:nvPr/>
        </p:nvSpPr>
        <p:spPr>
          <a:xfrm>
            <a:off x="4832340" y="5585869"/>
            <a:ext cx="11977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TRAINING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D18FE-EE62-4B03-9376-2224BDE35621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638300"/>
            <a:ext cx="2413000" cy="1955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900" y="3822700"/>
            <a:ext cx="2184400" cy="218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0" y="1397000"/>
            <a:ext cx="2705100" cy="4635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65900"/>
            <a:ext cx="12192000" cy="29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27500" y="1041400"/>
            <a:ext cx="3873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Arrows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176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27100" y="6477000"/>
            <a:ext cx="589905" cy="202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2/9/2019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749675" y="2114545"/>
            <a:ext cx="4770986" cy="41370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Wooden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(Port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Oxford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Cedar)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Aluminum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Fiberglass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Carbon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Nock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match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1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length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arrow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appropriate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21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	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bow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used.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38100" algn="l"/>
                <a:tab pos="977900" algn="l"/>
                <a:tab pos="990600" algn="l"/>
                <a:tab pos="1397000" algn="l"/>
                <a:tab pos="2019300" algn="l"/>
              </a:tabLst>
            </a:pPr>
            <a:r>
              <a:rPr lang="en-US" altLang="zh-CN" dirty="0"/>
              <a:t>					</a:t>
            </a:r>
            <a:r>
              <a:rPr lang="en-US" altLang="zh-CN" sz="1200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Draft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E9F2F-1846-4697-8D17-FBBECB749070}"/>
              </a:ext>
            </a:extLst>
          </p:cNvPr>
          <p:cNvSpPr txBox="1"/>
          <p:nvPr/>
        </p:nvSpPr>
        <p:spPr>
          <a:xfrm>
            <a:off x="3308984" y="6577702"/>
            <a:ext cx="543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B6B6B"/>
                </a:solidFill>
              </a:rPr>
              <a:t>Circle Ten Shooting Sports Committee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1064</Words>
  <Application>Microsoft Office PowerPoint</Application>
  <PresentationFormat>Widescreen</PresentationFormat>
  <Paragraphs>355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Felix Titling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Jimmie Smith</dc:creator>
  <cp:lastModifiedBy>Jimmie Smith</cp:lastModifiedBy>
  <cp:revision>14</cp:revision>
  <dcterms:created xsi:type="dcterms:W3CDTF">2006-08-16T00:00:00Z</dcterms:created>
  <dcterms:modified xsi:type="dcterms:W3CDTF">2019-02-09T13:43:27Z</dcterms:modified>
</cp:coreProperties>
</file>